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C342A0" w14:textId="77777777" w:rsidR="002C3D9B" w:rsidRPr="00AD4FBD" w:rsidRDefault="008D09BF" w:rsidP="00622A94">
      <w:pPr>
        <w:tabs>
          <w:tab w:val="left" w:pos="5760"/>
        </w:tabs>
        <w:jc w:val="center"/>
        <w:rPr>
          <w:b/>
          <w:bCs/>
          <w:sz w:val="22"/>
          <w:szCs w:val="22"/>
          <w:lang w:val="ru-RU"/>
        </w:rPr>
      </w:pPr>
      <w:r>
        <w:rPr>
          <w:b/>
          <w:bCs/>
          <w:sz w:val="22"/>
          <w:szCs w:val="22"/>
          <w:lang w:val="ru"/>
        </w:rPr>
        <w:t xml:space="preserve">ПОДТВЕРЖДЕНИЕ ДОМАШНЕГО НАСИЛИЯ, НАСИЛИЯ НА СВИДАНИИ, </w:t>
      </w:r>
    </w:p>
    <w:p w14:paraId="4BFDAAA3" w14:textId="43407487" w:rsidR="008D09BF" w:rsidRPr="00AD4FBD" w:rsidRDefault="008D09BF" w:rsidP="00622A94">
      <w:pPr>
        <w:tabs>
          <w:tab w:val="left" w:pos="5760"/>
        </w:tabs>
        <w:jc w:val="center"/>
        <w:rPr>
          <w:b/>
          <w:bCs/>
          <w:sz w:val="22"/>
          <w:szCs w:val="22"/>
          <w:lang w:val="ru-RU"/>
        </w:rPr>
      </w:pPr>
      <w:r>
        <w:rPr>
          <w:b/>
          <w:bCs/>
          <w:sz w:val="22"/>
          <w:szCs w:val="22"/>
          <w:lang w:val="ru"/>
        </w:rPr>
        <w:t>ПОСЯГАТЕЛЬСТВА СЕКСУАЛЬНОГО ХАРАКТЕРА ИЛИ НАВЯЗЧИВОГО ПРЕСЛЕДОВАНИЯ</w:t>
      </w:r>
    </w:p>
    <w:p w14:paraId="73D9D667" w14:textId="307C5A73" w:rsidR="001C691B" w:rsidRPr="00AD4FBD" w:rsidRDefault="006F1549" w:rsidP="004732EE">
      <w:pPr>
        <w:spacing w:after="80"/>
        <w:rPr>
          <w:b/>
          <w:bCs/>
          <w:sz w:val="22"/>
          <w:szCs w:val="22"/>
          <w:lang w:val="ru-RU"/>
        </w:rPr>
      </w:pPr>
      <w:r>
        <w:rPr>
          <w:b/>
          <w:bCs/>
          <w:i/>
          <w:iCs/>
          <w:sz w:val="22"/>
          <w:szCs w:val="22"/>
          <w:lang w:val="ru"/>
        </w:rPr>
        <w:t xml:space="preserve">Уведомление о конфиденциальности: </w:t>
      </w:r>
      <w:r>
        <w:rPr>
          <w:sz w:val="22"/>
          <w:szCs w:val="22"/>
          <w:lang w:val="ru"/>
        </w:rPr>
        <w:t>Вся личная информация, которую вы предоставляете в этой форме, будет храниться вашим участвующим в программе поставщиком жилья в соответствии с положениями о конфиденциальности, приведенными ниже.</w:t>
      </w:r>
    </w:p>
    <w:p w14:paraId="19589DB3" w14:textId="0B6A36EA" w:rsidR="000A1AA2" w:rsidRPr="00AD4FBD" w:rsidRDefault="005C1607" w:rsidP="00622A94">
      <w:pPr>
        <w:spacing w:after="80"/>
        <w:rPr>
          <w:sz w:val="22"/>
          <w:szCs w:val="22"/>
          <w:lang w:val="ru-RU"/>
        </w:rPr>
      </w:pPr>
      <w:r>
        <w:rPr>
          <w:b/>
          <w:bCs/>
          <w:sz w:val="22"/>
          <w:szCs w:val="22"/>
          <w:lang w:val="ru"/>
        </w:rPr>
        <w:t>Цель формы:</w:t>
      </w:r>
      <w:r>
        <w:rPr>
          <w:sz w:val="22"/>
          <w:szCs w:val="22"/>
          <w:lang w:val="ru"/>
        </w:rPr>
        <w:t xml:space="preserve">  Если вы являетесь арендатором или заявителем на получение жилья в рамках охватываемой программы помощи в жилищных вопросах, или если вы подаете заявление на получение или получаете временное жилье или помощь в аренде жилья в рамках охватываемой жилищной программы, и просите о защите в соответствии с Законом об искоренении насилия в отношении женщин (VAWA), вы можете использовать эту форму для выполнения требования участвующего в программе поставщика жилья о предоставлении письменного документа, подтверждающего ваш статус «жертвы».  К данной форме прилагается «Уведомление о правах на заселение по Закону об искоренении насилия в отношении женщин», форма HUD-5380.  </w:t>
      </w:r>
    </w:p>
    <w:p w14:paraId="55DB65B5" w14:textId="4741224C" w:rsidR="000A1AA2" w:rsidRPr="00AD4FBD" w:rsidRDefault="000A1AA2" w:rsidP="00622A94">
      <w:pPr>
        <w:spacing w:after="80"/>
        <w:rPr>
          <w:b/>
          <w:bCs/>
          <w:lang w:val="ru-RU"/>
        </w:rPr>
      </w:pPr>
      <w:r>
        <w:rPr>
          <w:b/>
          <w:bCs/>
          <w:sz w:val="22"/>
          <w:szCs w:val="22"/>
          <w:lang w:val="ru"/>
        </w:rPr>
        <w:t>VAWA защищает отдельных лиц и семьи независимо от возраста, пола или семейного положения жертвы.</w:t>
      </w:r>
    </w:p>
    <w:p w14:paraId="4CAD5A4A" w14:textId="2991FCDD" w:rsidR="0058637F" w:rsidRPr="00AD4FBD" w:rsidDel="00EC1322" w:rsidRDefault="0058637F" w:rsidP="00622A94">
      <w:pPr>
        <w:tabs>
          <w:tab w:val="left" w:pos="5760"/>
        </w:tabs>
        <w:spacing w:after="80"/>
        <w:jc w:val="both"/>
        <w:rPr>
          <w:sz w:val="22"/>
          <w:szCs w:val="22"/>
          <w:lang w:val="ru-RU"/>
        </w:rPr>
      </w:pPr>
      <w:r>
        <w:rPr>
          <w:sz w:val="22"/>
          <w:szCs w:val="22"/>
          <w:lang w:val="ru"/>
        </w:rPr>
        <w:t xml:space="preserve">От вас не ожидают, и никто </w:t>
      </w:r>
      <w:r>
        <w:rPr>
          <w:b/>
          <w:bCs/>
          <w:sz w:val="22"/>
          <w:szCs w:val="22"/>
          <w:lang w:val="ru"/>
        </w:rPr>
        <w:t>не может запросить или потребовать</w:t>
      </w:r>
      <w:r>
        <w:rPr>
          <w:sz w:val="22"/>
          <w:szCs w:val="22"/>
          <w:lang w:val="ru"/>
        </w:rPr>
        <w:t xml:space="preserve"> предоставления заявления, документального подтверждения или доказательства статуса жертвы или факта насилия/жестокого обращения по закону VAWA, кроме тех, что указаны в «Уведомлении о правах на заселение по Закону об искоренении насилия в отношении женщин», форма HUD-5380.</w:t>
      </w:r>
    </w:p>
    <w:p w14:paraId="7F41888A" w14:textId="28B94B23" w:rsidR="00EC1322" w:rsidRPr="00AD4FBD" w:rsidRDefault="49CD0EBC" w:rsidP="00622A94">
      <w:pPr>
        <w:spacing w:after="80"/>
        <w:rPr>
          <w:sz w:val="22"/>
          <w:szCs w:val="22"/>
          <w:lang w:val="ru-RU"/>
        </w:rPr>
      </w:pPr>
      <w:r>
        <w:rPr>
          <w:sz w:val="22"/>
          <w:szCs w:val="22"/>
          <w:lang w:val="ru"/>
        </w:rPr>
        <w:t xml:space="preserve">Эта форма является </w:t>
      </w:r>
      <w:r>
        <w:rPr>
          <w:b/>
          <w:bCs/>
          <w:sz w:val="22"/>
          <w:szCs w:val="22"/>
          <w:lang w:val="ru"/>
        </w:rPr>
        <w:t>одним из доступных вариантов</w:t>
      </w:r>
      <w:r>
        <w:rPr>
          <w:sz w:val="22"/>
          <w:szCs w:val="22"/>
          <w:lang w:val="ru"/>
        </w:rPr>
        <w:t xml:space="preserve"> ответа на письменный запрос участвующего в программе поставщика жилья, о предоставлении документации, подтверждающей статус жертвы или случая (случаев) насилия/жестокого обращения по закону VAWA. По своему усмотрению вы можете предоставить один из видов документации третьей стороны, описанных в форме HUD-5380, в разделе «Что мне нужно, чтобы документально подтвердить, что я являюсь жертвой?»  Ваш участвующий в программе поставщик жилья должен предоставить вам не менее 14 рабочих дней (выходные и праздничные дни не учитываются) для ответа на его письменный запрос о предоставлении этих документов.</w:t>
      </w:r>
    </w:p>
    <w:p w14:paraId="123A9E29" w14:textId="7EA3E228" w:rsidR="004732EE" w:rsidRPr="00AD4FBD" w:rsidRDefault="77955E60" w:rsidP="004732EE">
      <w:pPr>
        <w:spacing w:after="80"/>
        <w:rPr>
          <w:sz w:val="22"/>
          <w:szCs w:val="22"/>
          <w:lang w:val="ru-RU"/>
        </w:rPr>
      </w:pPr>
      <w:r>
        <w:rPr>
          <w:b/>
          <w:bCs/>
          <w:sz w:val="22"/>
          <w:szCs w:val="22"/>
          <w:lang w:val="ru"/>
        </w:rPr>
        <w:t xml:space="preserve">Будет ли соблюдена конфиденциальность моей информации? </w:t>
      </w:r>
      <w:r>
        <w:rPr>
          <w:sz w:val="22"/>
          <w:szCs w:val="22"/>
          <w:lang w:val="ru"/>
        </w:rPr>
        <w:t xml:space="preserve">Каждый раз, когда вы запрашиваете меры защиты VAWA или спрашиваете о них, ваш участвующий в программе поставщик жилья, должен строго соблюдать конфиденциальность всей информации, которую вы предоставляете о насилии/жестоком обращении по закону VAWA или о том, что вы (или член вашего домохозяйства) являетесь жертвой, включая информацию, указанную в этой форме. Эта информация должна храниться в надежном месте и отдельно от файлов других ваших арендаторов. Доступ к этой информации может быть предоставлен сотруднику/агенту вашего участвующего в программе поставщика жилья, только если (1) доступ необходим по конкретной причине, (2) ваш участвующий в программе поставщика жилья напрямую разрешает такому лицу доступ по этой причине </w:t>
      </w:r>
      <w:r>
        <w:rPr>
          <w:b/>
          <w:bCs/>
          <w:sz w:val="22"/>
          <w:lang w:val="ru"/>
        </w:rPr>
        <w:t>и</w:t>
      </w:r>
      <w:r>
        <w:rPr>
          <w:sz w:val="22"/>
          <w:szCs w:val="22"/>
          <w:lang w:val="ru"/>
        </w:rPr>
        <w:t xml:space="preserve"> (3) разрешение соответствует действующему законодательству.  Эта информация не будет передана кому-либо еще или помещена в базу данных, доступную другим лицам, за исключением случаев, когда ваш участвующий в программе поставщика жилья (1) получит ваше соответствующее письменное разрешение на ограниченный срок, (2) обязан сделать это в рамках слушания по делу о выселении или расторжении договора, </w:t>
      </w:r>
      <w:r>
        <w:rPr>
          <w:b/>
          <w:bCs/>
          <w:sz w:val="22"/>
          <w:lang w:val="ru"/>
        </w:rPr>
        <w:t>или</w:t>
      </w:r>
      <w:r>
        <w:rPr>
          <w:sz w:val="22"/>
          <w:lang w:val="ru"/>
        </w:rPr>
        <w:t xml:space="preserve"> </w:t>
      </w:r>
      <w:r>
        <w:rPr>
          <w:sz w:val="22"/>
          <w:szCs w:val="22"/>
          <w:lang w:val="ru"/>
        </w:rPr>
        <w:t xml:space="preserve">(3) обязан сделать это в соответствии с законом. </w:t>
      </w:r>
      <w:bookmarkStart w:id="0" w:name="_Hlk133439850"/>
      <w:r>
        <w:rPr>
          <w:sz w:val="22"/>
          <w:szCs w:val="22"/>
          <w:lang w:val="ru"/>
        </w:rPr>
        <w:t xml:space="preserve"> </w:t>
      </w:r>
    </w:p>
    <w:p w14:paraId="43BF59E7" w14:textId="39F1E7F2" w:rsidR="004A0808" w:rsidRPr="00AD4FBD" w:rsidRDefault="004732EE" w:rsidP="00622A94">
      <w:pPr>
        <w:spacing w:after="80"/>
        <w:rPr>
          <w:sz w:val="22"/>
          <w:szCs w:val="22"/>
          <w:lang w:val="ru-RU"/>
        </w:rPr>
      </w:pPr>
      <w:r>
        <w:rPr>
          <w:sz w:val="22"/>
          <w:szCs w:val="22"/>
          <w:lang w:val="ru"/>
        </w:rPr>
        <w:lastRenderedPageBreak/>
        <w:t>Кроме того, ваш участвующий в программе поставщика жилья должен строго соблюдать конфиденциальность вашего адреса, чтобы он не был раскрыт лицу, которое совершило или угрожало совершить насилие/жестокое обращение по закону VAWA против вас (или члена вашего домохозяйства).</w:t>
      </w:r>
      <w:bookmarkEnd w:id="0"/>
    </w:p>
    <w:p w14:paraId="7C482FEC" w14:textId="78FB0184" w:rsidR="00D9316D" w:rsidRPr="00AD4FBD" w:rsidRDefault="414F3F45" w:rsidP="00622A94">
      <w:pPr>
        <w:pStyle w:val="pf0"/>
        <w:spacing w:before="0" w:beforeAutospacing="0" w:after="80" w:afterAutospacing="0"/>
        <w:rPr>
          <w:rFonts w:eastAsia="Calibri"/>
          <w:sz w:val="22"/>
          <w:szCs w:val="22"/>
          <w:lang w:val="ru-RU"/>
        </w:rPr>
      </w:pPr>
      <w:r>
        <w:rPr>
          <w:rFonts w:eastAsia="Calibri"/>
          <w:b/>
          <w:bCs/>
          <w:sz w:val="22"/>
          <w:szCs w:val="22"/>
          <w:lang w:val="ru"/>
        </w:rPr>
        <w:t xml:space="preserve">Что делать, если мне нужна эта информация не на английском, а на другом языке? </w:t>
      </w:r>
      <w:r>
        <w:rPr>
          <w:rFonts w:eastAsia="Calibri"/>
          <w:sz w:val="22"/>
          <w:szCs w:val="22"/>
          <w:lang w:val="ru"/>
        </w:rPr>
        <w:t xml:space="preserve">Чтобы прочитать эту информацию на испанском или другом языке, свяжитесь с [INSERT COVERED HOUSING PROVIDER'S CONTACT INFORMATION; </w:t>
      </w:r>
      <w:r>
        <w:rPr>
          <w:rStyle w:val="cf01"/>
          <w:rFonts w:ascii="Times New Roman" w:hAnsi="Times New Roman" w:cs="Times New Roman"/>
          <w:sz w:val="22"/>
          <w:szCs w:val="22"/>
          <w:lang w:val="ru"/>
        </w:rPr>
        <w:t>FOR HOPWA PROVIDERS - INSERT GRANTEE NAME AND CONTACT INFORMATION</w:t>
      </w:r>
      <w:r>
        <w:rPr>
          <w:rFonts w:eastAsia="Calibri"/>
          <w:sz w:val="22"/>
          <w:szCs w:val="22"/>
          <w:lang w:val="ru"/>
        </w:rPr>
        <w:t>] или зайдите на сайт [INSERT WEBSITE, IF APPLICABLE].</w:t>
      </w:r>
      <w:r>
        <w:rPr>
          <w:rFonts w:eastAsia="Calibri"/>
          <w:b/>
          <w:bCs/>
          <w:sz w:val="22"/>
          <w:szCs w:val="22"/>
          <w:lang w:val="ru"/>
        </w:rPr>
        <w:t xml:space="preserve"> </w:t>
      </w:r>
      <w:r>
        <w:rPr>
          <w:rFonts w:eastAsia="Calibri"/>
          <w:sz w:val="22"/>
          <w:szCs w:val="22"/>
          <w:lang w:val="ru"/>
        </w:rPr>
        <w:t xml:space="preserve">Вы можете ознакомиться с переведенными формами VAWA на сайте </w:t>
      </w:r>
      <w:hyperlink r:id="rId14">
        <w:r>
          <w:rPr>
            <w:rFonts w:eastAsia="Calibri"/>
            <w:color w:val="0563C1"/>
            <w:sz w:val="22"/>
            <w:szCs w:val="22"/>
            <w:u w:val="single"/>
            <w:lang w:val="ru"/>
          </w:rPr>
          <w:t>https://www.hud.gov/program_offices/administration/hudclips/forms/hud5</w:t>
        </w:r>
      </w:hyperlink>
      <w:r>
        <w:rPr>
          <w:rFonts w:eastAsia="Calibri"/>
          <w:color w:val="0563C1"/>
          <w:sz w:val="22"/>
          <w:szCs w:val="22"/>
          <w:u w:val="single"/>
          <w:lang w:val="ru"/>
        </w:rPr>
        <w:t>a#4</w:t>
      </w:r>
      <w:r>
        <w:rPr>
          <w:rFonts w:eastAsia="Calibri"/>
          <w:sz w:val="22"/>
          <w:szCs w:val="22"/>
          <w:lang w:val="ru"/>
        </w:rPr>
        <w:t>.</w:t>
      </w:r>
      <w:r>
        <w:rPr>
          <w:rFonts w:eastAsia="Calibri"/>
          <w:b/>
          <w:bCs/>
          <w:sz w:val="22"/>
          <w:szCs w:val="22"/>
          <w:lang w:val="ru"/>
        </w:rPr>
        <w:t xml:space="preserve"> </w:t>
      </w:r>
      <w:r>
        <w:rPr>
          <w:rFonts w:eastAsia="Calibri"/>
          <w:sz w:val="22"/>
          <w:szCs w:val="22"/>
          <w:lang w:val="ru"/>
        </w:rPr>
        <w:t xml:space="preserve">Если вы говорите или читаете не на английском, а на другом языке, ваш участвующий в программе поставщик жилья должен предоставить вам лингвистическую помощь в отношении мер вашей защиты по VAWA (например, устный и/или письменный перевод). </w:t>
      </w:r>
    </w:p>
    <w:p w14:paraId="42900609" w14:textId="7926E932" w:rsidR="00684456" w:rsidRPr="00AD4FBD" w:rsidRDefault="15B9AE31" w:rsidP="00622A94">
      <w:pPr>
        <w:tabs>
          <w:tab w:val="left" w:pos="5760"/>
        </w:tabs>
        <w:spacing w:after="80"/>
        <w:rPr>
          <w:rFonts w:cstheme="minorBidi"/>
          <w:lang w:val="ru-RU"/>
        </w:rPr>
      </w:pPr>
      <w:r>
        <w:rPr>
          <w:b/>
          <w:bCs/>
          <w:sz w:val="22"/>
          <w:szCs w:val="22"/>
          <w:lang w:val="ru"/>
        </w:rPr>
        <w:t xml:space="preserve">Могу ли я попросить о разумном приспособлении? </w:t>
      </w:r>
      <w:r>
        <w:rPr>
          <w:sz w:val="22"/>
          <w:szCs w:val="22"/>
          <w:lang w:val="ru"/>
        </w:rPr>
        <w:t xml:space="preserve">Если у вас есть инвалидность, ваш участвующий в программе поставщик жилья должен предоставить разумные приспособления к правилам, процедурам, подходам или услугам, которые могут быть необходимы, чтобы вы могли в равной степени пользоваться мерами защиты VAWA (например, предоставить вам больше времени для подачи документов или помочь с заполнением форм). Вы можете запросить разумное приспособление в любое время, даже впервые во время выселения.  Если поставщик отказывает вам в конкретном разумном приспособлении, потому что оно не является разумным, ваш участвующий в программе поставщик жилья должен сначала начать взаимодействие с вами, чтобы определить возможные альтернативные приспособления. Ваш участвующий в программе поставщик жилья должен также обеспечить эффективную коммуникацию с людьми с ограниченными возможностями.    </w:t>
      </w:r>
    </w:p>
    <w:p w14:paraId="3EE76556" w14:textId="72D62C9F" w:rsidR="00765E3B" w:rsidRPr="00AD4FBD" w:rsidRDefault="000849D8" w:rsidP="00622A94">
      <w:pPr>
        <w:spacing w:after="80"/>
        <w:rPr>
          <w:rFonts w:eastAsia="Calibri"/>
          <w:sz w:val="16"/>
          <w:szCs w:val="16"/>
          <w:lang w:val="ru"/>
        </w:rPr>
      </w:pPr>
      <w:r>
        <w:rPr>
          <w:b/>
          <w:bCs/>
          <w:lang w:val="ru"/>
        </w:rPr>
        <w:t xml:space="preserve">Нужна дополнительная помощь? </w:t>
      </w:r>
      <w:r>
        <w:rPr>
          <w:lang w:val="ru"/>
        </w:rPr>
        <w:t xml:space="preserve">Чтобы получить дополнительную информацию о VAWA и найти помощь в вашем регионе, зайдите на сайт </w:t>
      </w:r>
      <w:hyperlink r:id="rId15" w:history="1">
        <w:r>
          <w:rPr>
            <w:rFonts w:eastAsia="Calibri"/>
            <w:color w:val="0563C1"/>
            <w:sz w:val="22"/>
            <w:szCs w:val="22"/>
            <w:u w:val="single"/>
            <w:lang w:val="ru"/>
          </w:rPr>
          <w:t>https://www.hud.gov/vawa</w:t>
        </w:r>
      </w:hyperlink>
      <w:r>
        <w:rPr>
          <w:rFonts w:eastAsia="Calibri"/>
          <w:sz w:val="22"/>
          <w:szCs w:val="22"/>
          <w:lang w:val="ru"/>
        </w:rPr>
        <w:t xml:space="preserve">.  Чтобы поговорить с правозащитником по жилищным вопросам, свяжитесь с [ENTER CONTACT INFO FOR LOCAL ADVOCACY AND LEGAL AID ORGANIZATIONS]. </w:t>
      </w:r>
      <w:r>
        <w:rPr>
          <w:rFonts w:eastAsia="Calibri"/>
          <w:sz w:val="16"/>
          <w:szCs w:val="16"/>
          <w:lang w:val="ru"/>
        </w:rPr>
        <w:t xml:space="preserve"> </w:t>
      </w:r>
    </w:p>
    <w:p w14:paraId="6C9A6F7F" w14:textId="77777777" w:rsidR="00765E3B" w:rsidRPr="00AD4FBD" w:rsidRDefault="00765E3B" w:rsidP="00D73434">
      <w:pPr>
        <w:rPr>
          <w:rFonts w:eastAsia="Calibri"/>
          <w:sz w:val="16"/>
          <w:szCs w:val="16"/>
          <w:lang w:val="ru"/>
        </w:rPr>
      </w:pPr>
    </w:p>
    <w:p w14:paraId="31793048" w14:textId="6C61318A" w:rsidR="00FF11E6" w:rsidRPr="00AD4FBD" w:rsidRDefault="005D298B" w:rsidP="0DD2808C">
      <w:pPr>
        <w:rPr>
          <w:b/>
          <w:u w:val="single"/>
          <w:lang w:val="ru-RU"/>
        </w:rPr>
      </w:pPr>
      <w:r>
        <w:rPr>
          <w:b/>
          <w:bCs/>
          <w:u w:val="single"/>
          <w:lang w:val="ru"/>
        </w:rPr>
        <w:t>ЗАПОЛНЯЕТСЯ ОТ ИМЕНИ ИЛИ САМОЙ ЖЕРТВОЙ ДОМАШНЕГО НАСИЛИЯ, НАСИЛИЯ НА СВИДАНИИ, ПОСЯГАТЕЛЬСТВА СЕКСУАЛЬНОГО ХАРАКТЕРА ИЛИ НАВЯЗЧИВОГО ПРЕСЛЕДОВАНИЯ</w:t>
      </w:r>
      <w:bookmarkStart w:id="1" w:name="_Hlk58588913"/>
    </w:p>
    <w:p w14:paraId="08C58ADB" w14:textId="6D0693D7" w:rsidR="00351DD1" w:rsidRPr="00AD4FBD" w:rsidRDefault="00351DD1" w:rsidP="00622A94">
      <w:pPr>
        <w:ind w:left="274"/>
        <w:contextualSpacing/>
        <w:rPr>
          <w:rFonts w:eastAsia="Calibri"/>
          <w:b/>
          <w:sz w:val="22"/>
          <w:lang w:val="ru-RU"/>
        </w:rPr>
      </w:pPr>
      <w:bookmarkStart w:id="2" w:name="_Hlk58588665"/>
    </w:p>
    <w:p w14:paraId="7C174C94" w14:textId="22A721AA" w:rsidR="002F771B" w:rsidRPr="004732EE" w:rsidRDefault="00FF11E6" w:rsidP="0039451C">
      <w:pPr>
        <w:numPr>
          <w:ilvl w:val="0"/>
          <w:numId w:val="1"/>
        </w:numPr>
        <w:spacing w:after="240"/>
        <w:ind w:left="274" w:hanging="274"/>
        <w:rPr>
          <w:rFonts w:eastAsia="Calibri"/>
          <w:b/>
          <w:bCs/>
          <w:sz w:val="22"/>
          <w:szCs w:val="22"/>
        </w:rPr>
      </w:pPr>
      <w:r>
        <w:rPr>
          <w:rFonts w:eastAsia="Calibri"/>
          <w:b/>
          <w:bCs/>
          <w:sz w:val="22"/>
          <w:szCs w:val="22"/>
          <w:lang w:val="ru"/>
        </w:rPr>
        <w:t>Имя жертвы (имена жертв):</w:t>
      </w:r>
      <w:r>
        <w:rPr>
          <w:rFonts w:eastAsia="Calibri"/>
          <w:sz w:val="22"/>
          <w:szCs w:val="22"/>
          <w:lang w:val="ru"/>
        </w:rPr>
        <w:t xml:space="preserve"> </w:t>
      </w:r>
      <w:bookmarkStart w:id="3" w:name="_Hlk58589074"/>
      <w:bookmarkEnd w:id="1"/>
      <w:bookmarkEnd w:id="2"/>
      <w:r>
        <w:rPr>
          <w:rFonts w:eastAsia="Calibri"/>
          <w:sz w:val="22"/>
          <w:szCs w:val="22"/>
          <w:lang w:val="ru"/>
        </w:rPr>
        <w:t>______________________________________________________________</w:t>
      </w:r>
    </w:p>
    <w:p w14:paraId="125054D1" w14:textId="2A6C85CF" w:rsidR="00FF11E6" w:rsidRPr="00AD4FBD" w:rsidRDefault="6245A806" w:rsidP="0039451C">
      <w:pPr>
        <w:numPr>
          <w:ilvl w:val="0"/>
          <w:numId w:val="1"/>
        </w:numPr>
        <w:spacing w:after="240"/>
        <w:ind w:left="274" w:hanging="270"/>
        <w:rPr>
          <w:rFonts w:eastAsia="Calibri"/>
          <w:b/>
          <w:bCs/>
          <w:sz w:val="22"/>
          <w:szCs w:val="22"/>
          <w:lang w:val="ru-RU"/>
        </w:rPr>
      </w:pPr>
      <w:r>
        <w:rPr>
          <w:b/>
          <w:bCs/>
          <w:color w:val="000000" w:themeColor="text1"/>
          <w:sz w:val="22"/>
          <w:szCs w:val="22"/>
          <w:lang w:val="ru"/>
        </w:rPr>
        <w:t xml:space="preserve">Ваше имя </w:t>
      </w:r>
      <w:r>
        <w:rPr>
          <w:color w:val="000000" w:themeColor="text1"/>
          <w:sz w:val="22"/>
          <w:szCs w:val="22"/>
          <w:lang w:val="ru"/>
        </w:rPr>
        <w:t>(</w:t>
      </w:r>
      <w:r>
        <w:rPr>
          <w:i/>
          <w:iCs/>
          <w:color w:val="000000" w:themeColor="text1"/>
          <w:sz w:val="22"/>
          <w:szCs w:val="22"/>
          <w:lang w:val="ru"/>
        </w:rPr>
        <w:t>если отличается от имени жертвы</w:t>
      </w:r>
      <w:r>
        <w:rPr>
          <w:color w:val="000000" w:themeColor="text1"/>
          <w:sz w:val="22"/>
          <w:szCs w:val="22"/>
          <w:lang w:val="ru"/>
        </w:rPr>
        <w:t>):</w:t>
      </w:r>
      <w:r>
        <w:rPr>
          <w:sz w:val="22"/>
          <w:szCs w:val="22"/>
          <w:lang w:val="ru"/>
        </w:rPr>
        <w:t xml:space="preserve"> _____________________________________________</w:t>
      </w:r>
    </w:p>
    <w:bookmarkEnd w:id="3"/>
    <w:p w14:paraId="2ED28ECC" w14:textId="0CDCDDEF" w:rsidR="00FF11E6" w:rsidRPr="00AD4FBD" w:rsidRDefault="00FF11E6" w:rsidP="0039451C">
      <w:pPr>
        <w:numPr>
          <w:ilvl w:val="0"/>
          <w:numId w:val="1"/>
        </w:numPr>
        <w:spacing w:after="240"/>
        <w:ind w:left="274" w:hanging="270"/>
        <w:rPr>
          <w:rFonts w:eastAsia="Calibri"/>
          <w:b/>
          <w:bCs/>
          <w:sz w:val="22"/>
          <w:szCs w:val="22"/>
          <w:lang w:val="ru-RU"/>
        </w:rPr>
      </w:pPr>
      <w:r>
        <w:rPr>
          <w:rFonts w:eastAsia="Calibri"/>
          <w:b/>
          <w:bCs/>
          <w:sz w:val="22"/>
          <w:szCs w:val="22"/>
          <w:lang w:val="ru"/>
        </w:rPr>
        <w:t>Имя (имена) другого члена (других членов) домохозяйства:</w:t>
      </w:r>
      <w:r>
        <w:rPr>
          <w:rFonts w:eastAsia="Calibri"/>
          <w:sz w:val="22"/>
          <w:szCs w:val="22"/>
          <w:lang w:val="ru"/>
        </w:rPr>
        <w:t xml:space="preserve">  _________________________________</w:t>
      </w:r>
    </w:p>
    <w:p w14:paraId="270D88EA" w14:textId="429714A8" w:rsidR="007C32DE" w:rsidRPr="004732EE" w:rsidRDefault="003E3F39" w:rsidP="0039451C">
      <w:pPr>
        <w:spacing w:after="240"/>
        <w:ind w:left="274"/>
        <w:contextualSpacing/>
        <w:rPr>
          <w:rFonts w:eastAsia="Calibri"/>
          <w:sz w:val="22"/>
          <w:szCs w:val="22"/>
        </w:rPr>
      </w:pPr>
      <w:r>
        <w:rPr>
          <w:rFonts w:eastAsia="Calibri"/>
          <w:b/>
          <w:bCs/>
          <w:sz w:val="22"/>
          <w:szCs w:val="22"/>
          <w:lang w:val="ru"/>
        </w:rPr>
        <w:t>________________________________________________________________________________________</w:t>
      </w:r>
    </w:p>
    <w:p w14:paraId="10D605A7" w14:textId="75EC0F29" w:rsidR="004732EE" w:rsidRPr="00AD4FBD" w:rsidRDefault="00FF11E6" w:rsidP="0039451C">
      <w:pPr>
        <w:pStyle w:val="ListParagraph"/>
        <w:numPr>
          <w:ilvl w:val="0"/>
          <w:numId w:val="1"/>
        </w:numPr>
        <w:spacing w:after="240" w:line="240" w:lineRule="auto"/>
        <w:ind w:left="274" w:hanging="274"/>
        <w:contextualSpacing w:val="0"/>
        <w:rPr>
          <w:rFonts w:ascii="Times New Roman" w:hAnsi="Times New Roman"/>
          <w:lang w:val="ru-RU"/>
        </w:rPr>
      </w:pPr>
      <w:r>
        <w:rPr>
          <w:rFonts w:ascii="Times New Roman" w:hAnsi="Times New Roman"/>
          <w:b/>
          <w:bCs/>
          <w:lang w:val="ru"/>
        </w:rPr>
        <w:t xml:space="preserve">Имя обидчика </w:t>
      </w:r>
      <w:r>
        <w:rPr>
          <w:rFonts w:ascii="Times New Roman" w:hAnsi="Times New Roman"/>
          <w:i/>
          <w:iCs/>
          <w:lang w:val="ru"/>
        </w:rPr>
        <w:t>(если известно и может быть раскрыто без последствий):_______________________</w:t>
      </w:r>
    </w:p>
    <w:p w14:paraId="32865981" w14:textId="4C787CD2" w:rsidR="004732EE" w:rsidRPr="00AD4FBD" w:rsidRDefault="004732EE" w:rsidP="0039451C">
      <w:pPr>
        <w:pStyle w:val="ListParagraph"/>
        <w:numPr>
          <w:ilvl w:val="0"/>
          <w:numId w:val="1"/>
        </w:numPr>
        <w:spacing w:after="240" w:line="240" w:lineRule="auto"/>
        <w:ind w:left="274" w:hanging="274"/>
        <w:contextualSpacing w:val="0"/>
        <w:rPr>
          <w:rFonts w:ascii="Times New Roman" w:hAnsi="Times New Roman"/>
          <w:lang w:val="ru-RU"/>
        </w:rPr>
      </w:pPr>
      <w:r>
        <w:rPr>
          <w:rFonts w:ascii="Times New Roman" w:hAnsi="Times New Roman"/>
          <w:b/>
          <w:bCs/>
          <w:lang w:val="ru"/>
        </w:rPr>
        <w:t>Какой наиболее безопасный способ связи с Вами? (Вы можете выбрать больше одного)</w:t>
      </w:r>
    </w:p>
    <w:p w14:paraId="2F0D848A" w14:textId="77777777" w:rsidR="004732EE" w:rsidRPr="00AD4FBD" w:rsidRDefault="004732EE" w:rsidP="0039451C">
      <w:pPr>
        <w:pStyle w:val="ListParagraph"/>
        <w:spacing w:after="240" w:line="240" w:lineRule="auto"/>
        <w:ind w:left="274"/>
        <w:rPr>
          <w:rFonts w:ascii="Times New Roman" w:hAnsi="Times New Roman"/>
          <w:lang w:val="ru-RU"/>
        </w:rPr>
      </w:pPr>
      <w:r>
        <w:rPr>
          <w:rFonts w:ascii="Times New Roman" w:hAnsi="Times New Roman"/>
          <w:lang w:val="ru"/>
        </w:rPr>
        <w:t>Если контактная информация изменилась или больше не является безопасным способом связи, сообщите об этом своему участвующему в программе поставщику жилья.</w:t>
      </w:r>
    </w:p>
    <w:p w14:paraId="0C20F524" w14:textId="782C1751" w:rsidR="004732EE" w:rsidRPr="00AD4FBD" w:rsidRDefault="004732EE" w:rsidP="0039451C">
      <w:pPr>
        <w:spacing w:after="240"/>
        <w:ind w:left="274"/>
        <w:rPr>
          <w:rFonts w:eastAsia="Calibri"/>
        </w:rPr>
      </w:pPr>
      <w:r>
        <w:rPr>
          <w:lang w:val="ru"/>
        </w:rPr>
        <w:fldChar w:fldCharType="begin">
          <w:ffData>
            <w:name w:val="Check"/>
            <w:enabled/>
            <w:calcOnExit w:val="0"/>
            <w:checkBox>
              <w:sizeAuto/>
              <w:default w:val="0"/>
            </w:checkBox>
          </w:ffData>
        </w:fldChar>
      </w:r>
      <w:bookmarkStart w:id="4" w:name="Check"/>
      <w:r>
        <w:rPr>
          <w:lang w:val="ru"/>
        </w:rPr>
        <w:instrText xml:space="preserve"> FORMCHECKBOX </w:instrText>
      </w:r>
      <w:r>
        <w:rPr>
          <w:lang w:val="ru"/>
        </w:rPr>
      </w:r>
      <w:r>
        <w:rPr>
          <w:lang w:val="ru"/>
        </w:rPr>
        <w:fldChar w:fldCharType="separate"/>
      </w:r>
      <w:r>
        <w:rPr>
          <w:lang w:val="ru"/>
        </w:rPr>
        <w:fldChar w:fldCharType="end"/>
      </w:r>
      <w:bookmarkEnd w:id="4"/>
      <w:r>
        <w:rPr>
          <w:lang w:val="ru"/>
        </w:rPr>
        <w:t xml:space="preserve"> Телефон    </w:t>
      </w:r>
      <w:r>
        <w:rPr>
          <w:lang w:val="ru"/>
        </w:rPr>
        <w:tab/>
        <w:t>Номер телефона: _________________________________________________</w:t>
      </w:r>
    </w:p>
    <w:p w14:paraId="1FBEF20B" w14:textId="64CE7C96" w:rsidR="003837C2" w:rsidRPr="00AD4FBD" w:rsidRDefault="004732EE" w:rsidP="0039451C">
      <w:pPr>
        <w:pStyle w:val="ListParagraph"/>
        <w:spacing w:after="240" w:line="240" w:lineRule="auto"/>
        <w:ind w:left="274" w:firstLine="360"/>
        <w:rPr>
          <w:rFonts w:ascii="Times New Roman" w:hAnsi="Times New Roman"/>
          <w:lang w:val="ru-RU"/>
        </w:rPr>
      </w:pPr>
      <w:r>
        <w:rPr>
          <w:rFonts w:ascii="Times New Roman" w:hAnsi="Times New Roman"/>
          <w:lang w:val="ru"/>
        </w:rPr>
        <w:lastRenderedPageBreak/>
        <w:t xml:space="preserve">Безопасно получать голосовую почту: </w:t>
      </w:r>
      <w:r>
        <w:rPr>
          <w:rFonts w:ascii="Times New Roman" w:hAnsi="Times New Roman"/>
          <w:lang w:val="ru"/>
        </w:rPr>
        <w:tab/>
      </w:r>
      <w:r>
        <w:rPr>
          <w:rFonts w:ascii="Times New Roman" w:hAnsi="Times New Roman"/>
          <w:lang w:val="ru"/>
        </w:rPr>
        <w:fldChar w:fldCharType="begin"/>
      </w:r>
      <w:r>
        <w:rPr>
          <w:rFonts w:ascii="Times New Roman" w:hAnsi="Times New Roman"/>
          <w:lang w:val="ru"/>
        </w:rPr>
        <w:instrText xml:space="preserve"> FORMCHECKBOX </w:instrText>
      </w:r>
      <w:r>
        <w:rPr>
          <w:rFonts w:ascii="Times New Roman" w:hAnsi="Times New Roman"/>
          <w:lang w:val="ru"/>
        </w:rPr>
        <w:fldChar w:fldCharType="separate"/>
      </w:r>
      <w:r>
        <w:rPr>
          <w:rFonts w:ascii="Times New Roman" w:hAnsi="Times New Roman"/>
          <w:lang w:val="ru"/>
        </w:rPr>
        <w:fldChar w:fldCharType="end"/>
      </w:r>
      <w:r>
        <w:rPr>
          <w:rFonts w:ascii="Times New Roman" w:hAnsi="Times New Roman"/>
          <w:lang w:val="ru"/>
        </w:rPr>
        <w:t xml:space="preserve"> </w:t>
      </w:r>
      <w:r w:rsidR="00770B7D">
        <w:rPr>
          <w:rFonts w:ascii="Times New Roman" w:hAnsi="Times New Roman"/>
        </w:rPr>
        <w:tab/>
      </w:r>
      <w:r>
        <w:rPr>
          <w:rFonts w:ascii="Times New Roman" w:hAnsi="Times New Roman"/>
          <w:lang w:val="ru"/>
        </w:rPr>
        <w:fldChar w:fldCharType="begin">
          <w:ffData>
            <w:name w:val="Check"/>
            <w:enabled/>
            <w:calcOnExit w:val="0"/>
            <w:checkBox>
              <w:sizeAuto/>
              <w:default w:val="0"/>
            </w:checkBox>
          </w:ffData>
        </w:fldChar>
      </w:r>
      <w:r>
        <w:rPr>
          <w:rFonts w:ascii="Times New Roman" w:hAnsi="Times New Roman"/>
          <w:lang w:val="ru"/>
        </w:rPr>
        <w:instrText xml:space="preserve"> FORMCHECKBOX </w:instrText>
      </w:r>
      <w:r>
        <w:rPr>
          <w:rFonts w:ascii="Times New Roman" w:hAnsi="Times New Roman"/>
          <w:lang w:val="ru"/>
        </w:rPr>
      </w:r>
      <w:r>
        <w:rPr>
          <w:rFonts w:ascii="Times New Roman" w:hAnsi="Times New Roman"/>
          <w:lang w:val="ru"/>
        </w:rPr>
        <w:fldChar w:fldCharType="separate"/>
      </w:r>
      <w:r>
        <w:rPr>
          <w:rFonts w:ascii="Times New Roman" w:hAnsi="Times New Roman"/>
          <w:lang w:val="ru"/>
        </w:rPr>
        <w:fldChar w:fldCharType="end"/>
      </w:r>
      <w:r>
        <w:rPr>
          <w:rFonts w:ascii="Times New Roman" w:hAnsi="Times New Roman"/>
          <w:lang w:val="ru"/>
        </w:rPr>
        <w:t xml:space="preserve"> Да</w:t>
      </w:r>
      <w:r>
        <w:rPr>
          <w:rFonts w:ascii="Times New Roman" w:hAnsi="Times New Roman"/>
          <w:lang w:val="ru"/>
        </w:rPr>
        <w:tab/>
      </w:r>
      <w:r>
        <w:rPr>
          <w:rFonts w:ascii="Times New Roman" w:hAnsi="Times New Roman"/>
          <w:lang w:val="ru"/>
        </w:rPr>
        <w:tab/>
      </w:r>
      <w:r>
        <w:rPr>
          <w:rFonts w:ascii="Times New Roman" w:hAnsi="Times New Roman"/>
          <w:lang w:val="ru"/>
        </w:rPr>
        <w:fldChar w:fldCharType="begin">
          <w:ffData>
            <w:name w:val="Check"/>
            <w:enabled/>
            <w:calcOnExit w:val="0"/>
            <w:checkBox>
              <w:sizeAuto/>
              <w:default w:val="0"/>
            </w:checkBox>
          </w:ffData>
        </w:fldChar>
      </w:r>
      <w:r>
        <w:rPr>
          <w:rFonts w:ascii="Times New Roman" w:hAnsi="Times New Roman"/>
          <w:lang w:val="ru"/>
        </w:rPr>
        <w:instrText xml:space="preserve"> FORMCHECKBOX </w:instrText>
      </w:r>
      <w:r>
        <w:rPr>
          <w:rFonts w:ascii="Times New Roman" w:hAnsi="Times New Roman"/>
          <w:lang w:val="ru"/>
        </w:rPr>
      </w:r>
      <w:r>
        <w:rPr>
          <w:rFonts w:ascii="Times New Roman" w:hAnsi="Times New Roman"/>
          <w:lang w:val="ru"/>
        </w:rPr>
        <w:fldChar w:fldCharType="separate"/>
      </w:r>
      <w:r>
        <w:rPr>
          <w:rFonts w:ascii="Times New Roman" w:hAnsi="Times New Roman"/>
          <w:lang w:val="ru"/>
        </w:rPr>
        <w:fldChar w:fldCharType="end"/>
      </w:r>
      <w:r>
        <w:rPr>
          <w:rFonts w:ascii="Times New Roman" w:hAnsi="Times New Roman"/>
          <w:lang w:val="ru"/>
        </w:rPr>
        <w:fldChar w:fldCharType="begin"/>
      </w:r>
      <w:r>
        <w:rPr>
          <w:rFonts w:ascii="Times New Roman" w:hAnsi="Times New Roman"/>
          <w:lang w:val="ru"/>
        </w:rPr>
        <w:instrText xml:space="preserve"> FORMCHECKBOX </w:instrText>
      </w:r>
      <w:r>
        <w:rPr>
          <w:rFonts w:ascii="Times New Roman" w:hAnsi="Times New Roman"/>
          <w:lang w:val="ru"/>
        </w:rPr>
        <w:fldChar w:fldCharType="separate"/>
      </w:r>
      <w:r>
        <w:rPr>
          <w:rFonts w:ascii="Times New Roman" w:hAnsi="Times New Roman"/>
          <w:lang w:val="ru"/>
        </w:rPr>
        <w:fldChar w:fldCharType="end"/>
      </w:r>
      <w:r>
        <w:rPr>
          <w:rFonts w:ascii="Times New Roman" w:hAnsi="Times New Roman"/>
          <w:lang w:val="ru"/>
        </w:rPr>
        <w:t xml:space="preserve"> Нет</w:t>
      </w:r>
    </w:p>
    <w:p w14:paraId="741A91BA" w14:textId="05BB0763" w:rsidR="004732EE" w:rsidRPr="00AD4FBD" w:rsidRDefault="004732EE" w:rsidP="00AA2409">
      <w:pPr>
        <w:spacing w:after="240"/>
        <w:ind w:left="274"/>
        <w:rPr>
          <w:lang w:val="ru-RU"/>
        </w:rPr>
      </w:pPr>
      <w:r>
        <w:rPr>
          <w:lang w:val="ru"/>
        </w:rPr>
        <w:fldChar w:fldCharType="begin">
          <w:ffData>
            <w:name w:val="Check"/>
            <w:enabled/>
            <w:calcOnExit w:val="0"/>
            <w:checkBox>
              <w:sizeAuto/>
              <w:default w:val="0"/>
            </w:checkBox>
          </w:ffData>
        </w:fldChar>
      </w:r>
      <w:r>
        <w:rPr>
          <w:lang w:val="ru"/>
        </w:rPr>
        <w:instrText xml:space="preserve"> FORMCHECKBOX </w:instrText>
      </w:r>
      <w:r>
        <w:rPr>
          <w:lang w:val="ru"/>
        </w:rPr>
      </w:r>
      <w:r>
        <w:rPr>
          <w:lang w:val="ru"/>
        </w:rPr>
        <w:fldChar w:fldCharType="separate"/>
      </w:r>
      <w:r>
        <w:rPr>
          <w:lang w:val="ru"/>
        </w:rPr>
        <w:fldChar w:fldCharType="end"/>
      </w:r>
      <w:r>
        <w:rPr>
          <w:lang w:val="ru"/>
        </w:rPr>
        <w:t xml:space="preserve"> E-mail     </w:t>
      </w:r>
      <w:r>
        <w:rPr>
          <w:lang w:val="ru"/>
        </w:rPr>
        <w:tab/>
        <w:t>адрес эл. почты:____________________________________________________</w:t>
      </w:r>
    </w:p>
    <w:p w14:paraId="0A468A06" w14:textId="22934AA2" w:rsidR="0087789A" w:rsidRPr="00AD4FBD" w:rsidRDefault="006B1B77" w:rsidP="0039451C">
      <w:pPr>
        <w:pStyle w:val="ListParagraph"/>
        <w:spacing w:after="240" w:line="240" w:lineRule="auto"/>
        <w:ind w:left="274" w:firstLine="360"/>
        <w:rPr>
          <w:rFonts w:ascii="Times New Roman" w:hAnsi="Times New Roman"/>
          <w:lang w:val="ru-RU"/>
        </w:rPr>
      </w:pPr>
      <w:r>
        <w:rPr>
          <w:lang w:val="ru"/>
        </w:rPr>
        <w:fldChar w:fldCharType="begin"/>
      </w:r>
      <w:r>
        <w:rPr>
          <w:lang w:val="ru"/>
        </w:rPr>
        <w:instrText>FORMCHECKBOX</w:instrText>
      </w:r>
      <w:r>
        <w:rPr>
          <w:lang w:val="ru"/>
        </w:rPr>
        <w:fldChar w:fldCharType="separate"/>
      </w:r>
      <w:r>
        <w:rPr>
          <w:lang w:val="ru"/>
        </w:rPr>
        <w:fldChar w:fldCharType="end"/>
      </w:r>
      <w:r>
        <w:rPr>
          <w:rFonts w:ascii="Times New Roman" w:hAnsi="Times New Roman"/>
          <w:lang w:val="ru"/>
        </w:rPr>
        <w:t xml:space="preserve">Безопасно получать электронную почту: </w:t>
      </w:r>
      <w:r>
        <w:rPr>
          <w:lang w:val="ru"/>
        </w:rPr>
        <w:tab/>
      </w:r>
      <w:r>
        <w:rPr>
          <w:lang w:val="ru"/>
        </w:rPr>
        <w:fldChar w:fldCharType="begin"/>
      </w:r>
      <w:r>
        <w:rPr>
          <w:rFonts w:ascii="Times New Roman" w:hAnsi="Times New Roman"/>
          <w:lang w:val="ru"/>
        </w:rPr>
        <w:instrText xml:space="preserve"> FORMCHECKBOX </w:instrText>
      </w:r>
      <w:r>
        <w:rPr>
          <w:lang w:val="ru"/>
        </w:rPr>
        <w:fldChar w:fldCharType="separate"/>
      </w:r>
      <w:r>
        <w:rPr>
          <w:lang w:val="ru"/>
        </w:rPr>
        <w:fldChar w:fldCharType="end"/>
      </w:r>
      <w:r>
        <w:rPr>
          <w:rFonts w:ascii="Times New Roman" w:hAnsi="Times New Roman"/>
          <w:lang w:val="ru"/>
        </w:rPr>
        <w:t xml:space="preserve"> </w:t>
      </w:r>
      <w:r>
        <w:rPr>
          <w:lang w:val="ru"/>
        </w:rPr>
        <w:fldChar w:fldCharType="begin">
          <w:ffData>
            <w:name w:val="Check"/>
            <w:enabled/>
            <w:calcOnExit w:val="0"/>
            <w:checkBox>
              <w:sizeAuto/>
              <w:default w:val="0"/>
            </w:checkBox>
          </w:ffData>
        </w:fldChar>
      </w:r>
      <w:r>
        <w:rPr>
          <w:rFonts w:ascii="Times New Roman" w:hAnsi="Times New Roman"/>
          <w:lang w:val="ru"/>
        </w:rPr>
        <w:instrText xml:space="preserve"> FORMCHECKBOX </w:instrText>
      </w:r>
      <w:r>
        <w:rPr>
          <w:lang w:val="ru"/>
        </w:rPr>
      </w:r>
      <w:r>
        <w:rPr>
          <w:lang w:val="ru"/>
        </w:rPr>
        <w:fldChar w:fldCharType="separate"/>
      </w:r>
      <w:r>
        <w:rPr>
          <w:lang w:val="ru"/>
        </w:rPr>
        <w:fldChar w:fldCharType="end"/>
      </w:r>
      <w:r>
        <w:rPr>
          <w:rFonts w:ascii="Times New Roman" w:hAnsi="Times New Roman"/>
          <w:lang w:val="ru"/>
        </w:rPr>
        <w:t xml:space="preserve"> Да</w:t>
      </w:r>
      <w:r>
        <w:rPr>
          <w:lang w:val="ru"/>
        </w:rPr>
        <w:tab/>
      </w:r>
      <w:r>
        <w:rPr>
          <w:lang w:val="ru"/>
        </w:rPr>
        <w:tab/>
      </w:r>
      <w:r>
        <w:rPr>
          <w:lang w:val="ru"/>
        </w:rPr>
        <w:fldChar w:fldCharType="begin">
          <w:ffData>
            <w:name w:val="Check"/>
            <w:enabled/>
            <w:calcOnExit w:val="0"/>
            <w:checkBox>
              <w:sizeAuto/>
              <w:default w:val="0"/>
            </w:checkBox>
          </w:ffData>
        </w:fldChar>
      </w:r>
      <w:r>
        <w:rPr>
          <w:rFonts w:ascii="Times New Roman" w:hAnsi="Times New Roman"/>
          <w:lang w:val="ru"/>
        </w:rPr>
        <w:instrText xml:space="preserve"> FORMCHECKBOX </w:instrText>
      </w:r>
      <w:r>
        <w:rPr>
          <w:lang w:val="ru"/>
        </w:rPr>
      </w:r>
      <w:r>
        <w:rPr>
          <w:lang w:val="ru"/>
        </w:rPr>
        <w:fldChar w:fldCharType="separate"/>
      </w:r>
      <w:r>
        <w:rPr>
          <w:lang w:val="ru"/>
        </w:rPr>
        <w:fldChar w:fldCharType="end"/>
      </w:r>
      <w:r>
        <w:rPr>
          <w:lang w:val="ru"/>
        </w:rPr>
        <w:fldChar w:fldCharType="begin"/>
      </w:r>
      <w:r>
        <w:rPr>
          <w:rFonts w:ascii="Times New Roman" w:hAnsi="Times New Roman"/>
          <w:lang w:val="ru"/>
        </w:rPr>
        <w:instrText xml:space="preserve"> FORMCHECKBOX </w:instrText>
      </w:r>
      <w:r>
        <w:rPr>
          <w:lang w:val="ru"/>
        </w:rPr>
        <w:fldChar w:fldCharType="separate"/>
      </w:r>
      <w:r>
        <w:rPr>
          <w:lang w:val="ru"/>
        </w:rPr>
        <w:fldChar w:fldCharType="end"/>
      </w:r>
      <w:r>
        <w:rPr>
          <w:rFonts w:ascii="Times New Roman" w:hAnsi="Times New Roman"/>
          <w:lang w:val="ru"/>
        </w:rPr>
        <w:t xml:space="preserve"> Нет</w:t>
      </w:r>
    </w:p>
    <w:p w14:paraId="3B000D4F" w14:textId="17B53817" w:rsidR="004732EE" w:rsidRPr="00AD4FBD" w:rsidRDefault="004732EE" w:rsidP="0039451C">
      <w:pPr>
        <w:spacing w:after="240"/>
        <w:ind w:left="274"/>
        <w:rPr>
          <w:rFonts w:eastAsia="Calibri"/>
          <w:lang w:val="ru-RU"/>
        </w:rPr>
      </w:pPr>
      <w:r>
        <w:rPr>
          <w:lang w:val="ru"/>
        </w:rPr>
        <w:fldChar w:fldCharType="begin">
          <w:ffData>
            <w:name w:val="Check"/>
            <w:enabled/>
            <w:calcOnExit w:val="0"/>
            <w:checkBox>
              <w:sizeAuto/>
              <w:default w:val="0"/>
            </w:checkBox>
          </w:ffData>
        </w:fldChar>
      </w:r>
      <w:r>
        <w:rPr>
          <w:lang w:val="ru"/>
        </w:rPr>
        <w:instrText xml:space="preserve"> FORMCHECKBOX </w:instrText>
      </w:r>
      <w:r>
        <w:rPr>
          <w:lang w:val="ru"/>
        </w:rPr>
      </w:r>
      <w:r>
        <w:rPr>
          <w:lang w:val="ru"/>
        </w:rPr>
        <w:fldChar w:fldCharType="separate"/>
      </w:r>
      <w:r>
        <w:rPr>
          <w:lang w:val="ru"/>
        </w:rPr>
        <w:fldChar w:fldCharType="end"/>
      </w:r>
      <w:r>
        <w:rPr>
          <w:lang w:val="ru"/>
        </w:rPr>
        <w:t xml:space="preserve"> Почта</w:t>
      </w:r>
      <w:r>
        <w:rPr>
          <w:lang w:val="ru"/>
        </w:rPr>
        <w:tab/>
      </w:r>
      <w:r w:rsidR="00AD4FBD">
        <w:rPr>
          <w:lang w:val="ru-RU"/>
        </w:rPr>
        <w:t>п</w:t>
      </w:r>
      <w:r>
        <w:rPr>
          <w:lang w:val="ru"/>
        </w:rPr>
        <w:t>очтовый адрес:_________________________________________________________</w:t>
      </w:r>
    </w:p>
    <w:p w14:paraId="7F6DD504" w14:textId="0BA65751" w:rsidR="004732EE" w:rsidRPr="00AD4FBD" w:rsidRDefault="0055640B" w:rsidP="0039451C">
      <w:pPr>
        <w:pStyle w:val="ListParagraph"/>
        <w:spacing w:after="240" w:line="240" w:lineRule="auto"/>
        <w:ind w:left="274" w:firstLine="360"/>
        <w:rPr>
          <w:rFonts w:ascii="Times New Roman" w:hAnsi="Times New Roman"/>
          <w:lang w:val="ru-RU"/>
        </w:rPr>
      </w:pPr>
      <w:r>
        <w:rPr>
          <w:rFonts w:ascii="Times New Roman" w:hAnsi="Times New Roman"/>
          <w:lang w:val="ru"/>
        </w:rPr>
        <w:t xml:space="preserve">Безопасно получать почту от вашего поставщика жилищных услуг: </w:t>
      </w:r>
      <w:r>
        <w:rPr>
          <w:rFonts w:ascii="Times New Roman" w:hAnsi="Times New Roman"/>
          <w:lang w:val="ru"/>
        </w:rPr>
        <w:tab/>
        <w:t xml:space="preserve"> </w:t>
      </w:r>
      <w:r>
        <w:rPr>
          <w:rFonts w:ascii="Times New Roman" w:hAnsi="Times New Roman"/>
          <w:lang w:val="ru"/>
        </w:rPr>
        <w:fldChar w:fldCharType="begin">
          <w:ffData>
            <w:name w:val="Check"/>
            <w:enabled/>
            <w:calcOnExit w:val="0"/>
            <w:checkBox>
              <w:sizeAuto/>
              <w:default w:val="0"/>
            </w:checkBox>
          </w:ffData>
        </w:fldChar>
      </w:r>
      <w:r>
        <w:rPr>
          <w:rFonts w:ascii="Times New Roman" w:hAnsi="Times New Roman"/>
          <w:lang w:val="ru"/>
        </w:rPr>
        <w:instrText xml:space="preserve"> FORMCHECKBOX </w:instrText>
      </w:r>
      <w:r>
        <w:rPr>
          <w:rFonts w:ascii="Times New Roman" w:hAnsi="Times New Roman"/>
          <w:lang w:val="ru"/>
        </w:rPr>
      </w:r>
      <w:r>
        <w:rPr>
          <w:rFonts w:ascii="Times New Roman" w:hAnsi="Times New Roman"/>
          <w:lang w:val="ru"/>
        </w:rPr>
        <w:fldChar w:fldCharType="separate"/>
      </w:r>
      <w:r>
        <w:rPr>
          <w:rFonts w:ascii="Times New Roman" w:hAnsi="Times New Roman"/>
          <w:lang w:val="ru"/>
        </w:rPr>
        <w:fldChar w:fldCharType="end"/>
      </w:r>
      <w:r>
        <w:rPr>
          <w:rFonts w:ascii="Times New Roman" w:hAnsi="Times New Roman"/>
          <w:lang w:val="ru"/>
        </w:rPr>
        <w:t xml:space="preserve"> Да</w:t>
      </w:r>
      <w:r>
        <w:rPr>
          <w:rFonts w:ascii="Times New Roman" w:hAnsi="Times New Roman"/>
          <w:lang w:val="ru"/>
        </w:rPr>
        <w:tab/>
      </w:r>
      <w:r>
        <w:rPr>
          <w:rFonts w:ascii="Times New Roman" w:hAnsi="Times New Roman"/>
          <w:lang w:val="ru"/>
        </w:rPr>
        <w:tab/>
      </w:r>
      <w:r>
        <w:rPr>
          <w:rFonts w:ascii="Times New Roman" w:hAnsi="Times New Roman"/>
          <w:lang w:val="ru"/>
        </w:rPr>
        <w:fldChar w:fldCharType="begin">
          <w:ffData>
            <w:name w:val="Check"/>
            <w:enabled/>
            <w:calcOnExit w:val="0"/>
            <w:checkBox>
              <w:sizeAuto/>
              <w:default w:val="0"/>
            </w:checkBox>
          </w:ffData>
        </w:fldChar>
      </w:r>
      <w:r>
        <w:rPr>
          <w:rFonts w:ascii="Times New Roman" w:hAnsi="Times New Roman"/>
          <w:lang w:val="ru"/>
        </w:rPr>
        <w:instrText xml:space="preserve"> FORMCHECKBOX </w:instrText>
      </w:r>
      <w:r>
        <w:rPr>
          <w:rFonts w:ascii="Times New Roman" w:hAnsi="Times New Roman"/>
          <w:lang w:val="ru"/>
        </w:rPr>
      </w:r>
      <w:r>
        <w:rPr>
          <w:rFonts w:ascii="Times New Roman" w:hAnsi="Times New Roman"/>
          <w:lang w:val="ru"/>
        </w:rPr>
        <w:fldChar w:fldCharType="separate"/>
      </w:r>
      <w:r>
        <w:rPr>
          <w:rFonts w:ascii="Times New Roman" w:hAnsi="Times New Roman"/>
          <w:lang w:val="ru"/>
        </w:rPr>
        <w:fldChar w:fldCharType="end"/>
      </w:r>
      <w:r>
        <w:rPr>
          <w:rFonts w:ascii="Times New Roman" w:hAnsi="Times New Roman"/>
          <w:lang w:val="ru"/>
        </w:rPr>
        <w:t xml:space="preserve"> Нет</w:t>
      </w:r>
    </w:p>
    <w:p w14:paraId="689EBE41" w14:textId="088B1C9A" w:rsidR="004732EE" w:rsidRPr="00CE223C" w:rsidRDefault="004732EE" w:rsidP="0039451C">
      <w:pPr>
        <w:spacing w:after="240"/>
        <w:ind w:left="274"/>
      </w:pPr>
      <w:r>
        <w:rPr>
          <w:lang w:val="ru"/>
        </w:rPr>
        <w:fldChar w:fldCharType="begin"/>
      </w:r>
      <w:r>
        <w:rPr>
          <w:lang w:val="ru"/>
        </w:rPr>
        <w:instrText>FORMCHECKBOX</w:instrText>
      </w:r>
      <w:r>
        <w:rPr>
          <w:lang w:val="ru"/>
        </w:rPr>
        <w:fldChar w:fldCharType="separate"/>
      </w:r>
      <w:r>
        <w:rPr>
          <w:lang w:val="ru"/>
        </w:rPr>
        <w:fldChar w:fldCharType="end"/>
      </w:r>
      <w:r>
        <w:rPr>
          <w:lang w:val="ru"/>
        </w:rPr>
        <w:fldChar w:fldCharType="begin">
          <w:ffData>
            <w:name w:val="Check"/>
            <w:enabled/>
            <w:calcOnExit w:val="0"/>
            <w:checkBox>
              <w:sizeAuto/>
              <w:default w:val="0"/>
            </w:checkBox>
          </w:ffData>
        </w:fldChar>
      </w:r>
      <w:r>
        <w:rPr>
          <w:lang w:val="ru"/>
        </w:rPr>
        <w:instrText xml:space="preserve"> FORMCHECKBOX </w:instrText>
      </w:r>
      <w:r>
        <w:rPr>
          <w:lang w:val="ru"/>
        </w:rPr>
      </w:r>
      <w:r>
        <w:rPr>
          <w:lang w:val="ru"/>
        </w:rPr>
        <w:fldChar w:fldCharType="separate"/>
      </w:r>
      <w:r>
        <w:rPr>
          <w:lang w:val="ru"/>
        </w:rPr>
        <w:fldChar w:fldCharType="end"/>
      </w:r>
      <w:r>
        <w:rPr>
          <w:lang w:val="ru"/>
        </w:rPr>
        <w:t xml:space="preserve"> Другое</w:t>
      </w:r>
      <w:r>
        <w:rPr>
          <w:lang w:val="ru"/>
        </w:rPr>
        <w:tab/>
        <w:t xml:space="preserve"> Укажите:_____________________________________________________________</w:t>
      </w:r>
    </w:p>
    <w:p w14:paraId="15AC3226" w14:textId="399FBC13" w:rsidR="00D53A3B" w:rsidRPr="00AD4FBD" w:rsidRDefault="00530818" w:rsidP="001156AC">
      <w:pPr>
        <w:numPr>
          <w:ilvl w:val="0"/>
          <w:numId w:val="1"/>
        </w:numPr>
        <w:spacing w:after="240"/>
        <w:rPr>
          <w:rFonts w:eastAsia="Calibri"/>
          <w:b/>
          <w:bCs/>
          <w:sz w:val="22"/>
          <w:szCs w:val="22"/>
          <w:lang w:val="ru-RU"/>
        </w:rPr>
      </w:pPr>
      <w:r>
        <w:rPr>
          <w:b/>
          <w:bCs/>
          <w:sz w:val="22"/>
          <w:szCs w:val="22"/>
          <w:lang w:val="ru"/>
        </w:rPr>
        <w:t>Есть ли что-то еще, что нужно знать вашему поставщику жилья, чтобы безопасно общаться с вами?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Pr>
          <w:sz w:val="22"/>
          <w:szCs w:val="22"/>
          <w:lang w:val="ru"/>
        </w:rPr>
        <w:br w:type="page"/>
      </w:r>
      <w:r>
        <w:rPr>
          <w:b/>
          <w:bCs/>
          <w:sz w:val="22"/>
          <w:szCs w:val="22"/>
          <w:lang w:val="ru"/>
        </w:rPr>
        <w:lastRenderedPageBreak/>
        <w:t>Применимые определения домашнего насилия, насилия на свидании, посягательства сексуального характера или навязчивого преследования</w:t>
      </w:r>
      <w:r>
        <w:rPr>
          <w:sz w:val="22"/>
          <w:szCs w:val="22"/>
          <w:lang w:val="ru"/>
        </w:rPr>
        <w:t xml:space="preserve"> </w:t>
      </w:r>
    </w:p>
    <w:p w14:paraId="0A0C9B7F" w14:textId="7CDDF06C" w:rsidR="00D53A3B" w:rsidRPr="00AD4FBD" w:rsidRDefault="0D65C892" w:rsidP="00622A94">
      <w:pPr>
        <w:spacing w:before="120" w:after="80"/>
        <w:rPr>
          <w:sz w:val="22"/>
          <w:szCs w:val="22"/>
          <w:lang w:val="ru-RU"/>
        </w:rPr>
      </w:pPr>
      <w:r>
        <w:rPr>
          <w:i/>
          <w:iCs/>
          <w:sz w:val="22"/>
          <w:szCs w:val="22"/>
          <w:lang w:val="ru"/>
        </w:rPr>
        <w:t>Домашнее насилие</w:t>
      </w:r>
      <w:r>
        <w:rPr>
          <w:sz w:val="22"/>
          <w:szCs w:val="22"/>
          <w:lang w:val="ru"/>
        </w:rPr>
        <w:t xml:space="preserve"> включает в себя тяжкие или нетяжкие преступления, связанные с насилием, совершенные нынешним или бывшим супругом или половым партнером жертвы, лицом, с которым у жертвы есть общий ребенок, лицом, которое проживает или проживало с жертвой в качестве супруга или полового партнера, лицом, находящимся в положении, аналогичном положению супруга жертвы в соответствии с законами о домашнем или семейном насилии юрисдикции, или любым другим лицом в отношении взрослой или молодой жертвы, которая защищена от действий этого лица в соответствии с законами о домашнем или семейном насилии данной юрисдикции. </w:t>
      </w:r>
    </w:p>
    <w:p w14:paraId="3A5DC103" w14:textId="12ED5A83" w:rsidR="00CD791B" w:rsidRPr="00AD4FBD" w:rsidRDefault="00846316" w:rsidP="00622A94">
      <w:pPr>
        <w:spacing w:before="120" w:after="80"/>
        <w:rPr>
          <w:sz w:val="22"/>
          <w:szCs w:val="22"/>
          <w:lang w:val="ru-RU"/>
        </w:rPr>
      </w:pPr>
      <w:r>
        <w:rPr>
          <w:sz w:val="22"/>
          <w:szCs w:val="22"/>
          <w:lang w:val="ru"/>
        </w:rPr>
        <w:t>Супруг или половой партнер жертвы – это лицо, которое находится или находилось в социальных отношениях романтического или интимного характера с жертвой, что определяется продолжительностью отношений, типом отношений и частотой взаимодействия между лицами – участниками отношений.</w:t>
      </w:r>
    </w:p>
    <w:p w14:paraId="20B619C0" w14:textId="6526CC18" w:rsidR="00D53A3B" w:rsidRPr="00AD4FBD" w:rsidRDefault="00D53A3B" w:rsidP="00622A94">
      <w:pPr>
        <w:spacing w:before="120" w:after="80"/>
        <w:rPr>
          <w:sz w:val="22"/>
          <w:szCs w:val="22"/>
          <w:lang w:val="ru-RU"/>
        </w:rPr>
      </w:pPr>
      <w:r>
        <w:rPr>
          <w:i/>
          <w:iCs/>
          <w:sz w:val="22"/>
          <w:szCs w:val="22"/>
          <w:lang w:val="ru"/>
        </w:rPr>
        <w:t>Насилие на свидании</w:t>
      </w:r>
      <w:r>
        <w:rPr>
          <w:sz w:val="22"/>
          <w:szCs w:val="22"/>
          <w:lang w:val="ru"/>
        </w:rPr>
        <w:t xml:space="preserve"> означает насилие, совершенное лицом:</w:t>
      </w:r>
    </w:p>
    <w:p w14:paraId="0506A096" w14:textId="2AED8564" w:rsidR="00D53A3B" w:rsidRPr="00AD4FBD" w:rsidRDefault="00D53A3B" w:rsidP="00622A94">
      <w:pPr>
        <w:pStyle w:val="ListParagraph"/>
        <w:numPr>
          <w:ilvl w:val="0"/>
          <w:numId w:val="2"/>
        </w:numPr>
        <w:spacing w:before="120" w:after="80" w:line="240" w:lineRule="auto"/>
        <w:contextualSpacing w:val="0"/>
        <w:rPr>
          <w:rFonts w:ascii="Times New Roman" w:hAnsi="Times New Roman"/>
          <w:lang w:val="ru-RU"/>
        </w:rPr>
      </w:pPr>
      <w:r>
        <w:rPr>
          <w:rFonts w:ascii="Times New Roman" w:hAnsi="Times New Roman"/>
          <w:lang w:val="ru"/>
        </w:rPr>
        <w:t xml:space="preserve">которое находится или находилось в социальных отношениях романтического или интимного характера с жертвой; </w:t>
      </w:r>
      <w:r>
        <w:rPr>
          <w:rFonts w:ascii="Times New Roman" w:hAnsi="Times New Roman"/>
          <w:b/>
          <w:bCs/>
          <w:lang w:val="ru"/>
        </w:rPr>
        <w:t>и</w:t>
      </w:r>
    </w:p>
    <w:p w14:paraId="6A4B590E" w14:textId="001E5BF8" w:rsidR="00D53A3B" w:rsidRPr="00AD4FBD" w:rsidRDefault="00D53A3B" w:rsidP="00622A94">
      <w:pPr>
        <w:pStyle w:val="ListParagraph"/>
        <w:numPr>
          <w:ilvl w:val="0"/>
          <w:numId w:val="2"/>
        </w:numPr>
        <w:spacing w:before="120" w:after="80" w:line="240" w:lineRule="auto"/>
        <w:contextualSpacing w:val="0"/>
        <w:rPr>
          <w:rFonts w:ascii="Times New Roman" w:hAnsi="Times New Roman"/>
          <w:lang w:val="ru-RU"/>
        </w:rPr>
      </w:pPr>
      <w:r>
        <w:rPr>
          <w:rFonts w:ascii="Times New Roman" w:hAnsi="Times New Roman"/>
          <w:lang w:val="ru"/>
        </w:rPr>
        <w:t>при этом наличие таких отношений определяется на основе рассмотрения следующих факторов: (i) продолжительность отношений; (ii) тип отношений; и (iii) частота взаимодействия между лицами – участниками отношений.</w:t>
      </w:r>
    </w:p>
    <w:p w14:paraId="67A461A0" w14:textId="3BCE1271" w:rsidR="00D53A3B" w:rsidRPr="00AD4FBD" w:rsidRDefault="00D53A3B" w:rsidP="00622A94">
      <w:pPr>
        <w:spacing w:before="120" w:after="80"/>
        <w:rPr>
          <w:sz w:val="22"/>
          <w:szCs w:val="22"/>
          <w:lang w:val="ru-RU"/>
        </w:rPr>
      </w:pPr>
      <w:r>
        <w:rPr>
          <w:i/>
          <w:iCs/>
          <w:sz w:val="22"/>
          <w:szCs w:val="22"/>
          <w:lang w:val="ru"/>
        </w:rPr>
        <w:t>Посягательство сексуального характера</w:t>
      </w:r>
      <w:r>
        <w:rPr>
          <w:sz w:val="22"/>
          <w:szCs w:val="22"/>
          <w:lang w:val="ru"/>
        </w:rPr>
        <w:t xml:space="preserve"> означает любое сексуальное действие без согласия, запрещенное федеральным, государственным законодательством или законодательством племен, в том числе, когда у жертвы нет правоспособности дать согласие.</w:t>
      </w:r>
    </w:p>
    <w:p w14:paraId="2842146A" w14:textId="3E644852" w:rsidR="00D53A3B" w:rsidRPr="00AD4FBD" w:rsidRDefault="00D53A3B" w:rsidP="00622A94">
      <w:pPr>
        <w:spacing w:before="120" w:after="80"/>
        <w:rPr>
          <w:sz w:val="22"/>
          <w:szCs w:val="22"/>
          <w:lang w:val="ru-RU"/>
        </w:rPr>
      </w:pPr>
      <w:r>
        <w:rPr>
          <w:i/>
          <w:iCs/>
          <w:sz w:val="22"/>
          <w:szCs w:val="22"/>
          <w:lang w:val="ru"/>
        </w:rPr>
        <w:t>Навязчивое преследование</w:t>
      </w:r>
      <w:r>
        <w:rPr>
          <w:sz w:val="22"/>
          <w:szCs w:val="22"/>
          <w:lang w:val="ru"/>
        </w:rPr>
        <w:t xml:space="preserve"> означает поведение, направленное на конкретное лицо, которое может вызвать у разумного человека: </w:t>
      </w:r>
    </w:p>
    <w:p w14:paraId="0A15DF75" w14:textId="5058E990" w:rsidR="00D53A3B" w:rsidRPr="00AD4FBD" w:rsidRDefault="00D53A3B" w:rsidP="00622A94">
      <w:pPr>
        <w:pStyle w:val="ListParagraph"/>
        <w:numPr>
          <w:ilvl w:val="0"/>
          <w:numId w:val="3"/>
        </w:numPr>
        <w:spacing w:before="120" w:after="80" w:line="240" w:lineRule="auto"/>
        <w:contextualSpacing w:val="0"/>
        <w:rPr>
          <w:rFonts w:ascii="Times New Roman" w:hAnsi="Times New Roman"/>
          <w:lang w:val="ru-RU"/>
        </w:rPr>
      </w:pPr>
      <w:r>
        <w:rPr>
          <w:rFonts w:ascii="Times New Roman" w:hAnsi="Times New Roman"/>
          <w:lang w:val="ru"/>
        </w:rPr>
        <w:t xml:space="preserve">страх за свою личную безопасность или безопасность других </w:t>
      </w:r>
      <w:r>
        <w:rPr>
          <w:rFonts w:ascii="Times New Roman" w:hAnsi="Times New Roman"/>
          <w:b/>
          <w:bCs/>
          <w:lang w:val="ru"/>
        </w:rPr>
        <w:t>или</w:t>
      </w:r>
    </w:p>
    <w:p w14:paraId="10D560B3" w14:textId="7E050AC2" w:rsidR="00990BC9" w:rsidRPr="00800360" w:rsidRDefault="00D53A3B" w:rsidP="00622A94">
      <w:pPr>
        <w:pStyle w:val="ListParagraph"/>
        <w:numPr>
          <w:ilvl w:val="0"/>
          <w:numId w:val="3"/>
        </w:numPr>
        <w:spacing w:before="120" w:after="80" w:line="240" w:lineRule="auto"/>
        <w:contextualSpacing w:val="0"/>
      </w:pPr>
      <w:r>
        <w:rPr>
          <w:rFonts w:ascii="Times New Roman" w:hAnsi="Times New Roman"/>
          <w:lang w:val="ru"/>
        </w:rPr>
        <w:t>вызвать существенное эмоциональное потрясение.</w:t>
      </w:r>
    </w:p>
    <w:p w14:paraId="2F1AA098" w14:textId="6AA0D8DC" w:rsidR="00883153" w:rsidRPr="00AD4FBD" w:rsidRDefault="00883153" w:rsidP="00622A94">
      <w:pPr>
        <w:tabs>
          <w:tab w:val="left" w:pos="720"/>
          <w:tab w:val="left" w:pos="1440"/>
          <w:tab w:val="right" w:pos="10080"/>
        </w:tabs>
        <w:spacing w:after="80"/>
        <w:jc w:val="both"/>
        <w:rPr>
          <w:sz w:val="22"/>
          <w:szCs w:val="22"/>
          <w:lang w:val="ru-RU"/>
        </w:rPr>
      </w:pPr>
      <w:r>
        <w:rPr>
          <w:b/>
          <w:bCs/>
          <w:sz w:val="22"/>
          <w:szCs w:val="22"/>
          <w:lang w:val="ru"/>
        </w:rPr>
        <w:t>Подтверждение заявителя или арендатора:</w:t>
      </w:r>
      <w:r>
        <w:rPr>
          <w:sz w:val="22"/>
          <w:szCs w:val="22"/>
          <w:lang w:val="ru"/>
        </w:rPr>
        <w:t xml:space="preserve"> Подписываясь ниже, я подтверждаю, что информация, предоставленная в этой форме, является правдивой и точной, насколько мне известно и насколько я помню, и что один или несколько членов моего домохозяйства является (являются) или был (были) жертвой (жертвами) домашнего насилия, насилия на свидании, посягательства сексуального характера или навязчивого преследования, как описано в применимых определениях выше.   </w:t>
      </w:r>
    </w:p>
    <w:p w14:paraId="47E2588B" w14:textId="32FA860F" w:rsidR="007C32DE" w:rsidRPr="00AD4FBD" w:rsidRDefault="00721AD4" w:rsidP="00622A94">
      <w:pPr>
        <w:tabs>
          <w:tab w:val="left" w:pos="720"/>
          <w:tab w:val="left" w:pos="1440"/>
          <w:tab w:val="right" w:pos="10080"/>
        </w:tabs>
        <w:spacing w:after="80"/>
        <w:jc w:val="both"/>
        <w:rPr>
          <w:bCs/>
          <w:sz w:val="22"/>
          <w:szCs w:val="22"/>
          <w:lang w:val="ru-RU"/>
        </w:rPr>
      </w:pPr>
      <w:r>
        <w:rPr>
          <w:noProof/>
          <w:lang w:val="ru"/>
        </w:rPr>
        <mc:AlternateContent>
          <mc:Choice Requires="wps">
            <w:drawing>
              <wp:anchor distT="0" distB="0" distL="114300" distR="114300" simplePos="0" relativeHeight="251658241" behindDoc="0" locked="0" layoutInCell="1" allowOverlap="1" wp14:anchorId="6058022F" wp14:editId="23BD0A1E">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51D10D1B" id="Straight Connector 48848820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15pt,24.5pt" to="197.1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M2sgEAAFkDAAAOAAAAZHJzL2Uyb0RvYy54bWysU8tu2zAQvAfIPxC815RdJEgEyznESC9F&#10;G6DpB2z4kAjwBS5j2X/fJe04bnsrqgO15Gpnd4aj9cPeO7bTGW0MA18uOs50kFHZMA7858vTpzvO&#10;sEBQ4GLQAz9o5A+b66v1nHq9ilN0SmdGIAH7OQ18KiX1QqCctAdcxKQDJU3MHgpt8yhUhpnQvROr&#10;rrsVc8wq5Sg1Ip1uj0m+afjGaFm+G4O6MDdwmq20Nbf1ta5is4Z+zJAmK09jwD9M4cEGanqG2kIB&#10;9pbtX1DeyhwxmrKQ0YtojJW6cSA2y+4PNj8mSLpxIXEwnWXC/wcrv+0ew3MmGeaEPabnXFnsTfb1&#10;TfOxfRPrcBZL7wuTdLi66Zb3HWkq33PiozBlLF909KwGA3c2VB7Qw+4rFmpGn75/Uo9DfLLOtbtw&#10;gc0Dv/18U5GBHGEcFAp9UgPHMHIGbiSryZIbIkZnVa2uOHjAR5fZDui2ySQqzi80LmcOsFCCOLSn&#10;3jpN8FtpHWcLOB2LW+poDm8LOdRZP/C7y2oXakfdPHYi9SFhjV6jOjRlRd3R/bWmJ69Vg1zuKb78&#10;Iza/AAAA//8DAFBLAwQUAAYACAAAACEAqIkCsNoAAAAGAQAADwAAAGRycy9kb3ducmV2LnhtbEyP&#10;zU7DMBCE70i8g7VI3KgDqYCGbCpU1AO3EkDi6MabH4jXUey04e1ZxKEcd2Y0+02+nl2vDjSGzjPC&#10;9SIBRVx523GD8Pa6vboHFaJha3rPhPBNAdbF+VluMuuP/EKHMjZKSjhkBqGNcci0DlVLzoSFH4jF&#10;q/3oTJRzbLQdzVHKXa9vkuRWO9OxfGjNQJuWqq9ycgjTblMn3TadPz/SUk/Pd7v3p7pBvLyYHx9A&#10;RZrjKQy/+IIOhTDt/cQ2qB4hlRzCciWDxE1XSxH2f4Iucv0fv/gBAAD//wMAUEsBAi0AFAAGAAgA&#10;AAAhALaDOJL+AAAA4QEAABMAAAAAAAAAAAAAAAAAAAAAAFtDb250ZW50X1R5cGVzXS54bWxQSwEC&#10;LQAUAAYACAAAACEAOP0h/9YAAACUAQAACwAAAAAAAAAAAAAAAAAvAQAAX3JlbHMvLnJlbHNQSwEC&#10;LQAUAAYACAAAACEAcDNzNrIBAABZAwAADgAAAAAAAAAAAAAAAAAuAgAAZHJzL2Uyb0RvYy54bWxQ&#10;SwECLQAUAAYACAAAACEAqIkCsNoAAAAGAQAADwAAAAAAAAAAAAAAAAAMBAAAZHJzL2Rvd25yZXYu&#10;eG1sUEsFBgAAAAAEAAQA8wAAABMFAAAAAA==&#10;" strokecolor="windowText" strokeweight=".5pt">
                <v:stroke joinstyle="miter"/>
                <w10:wrap type="topAndBottom"/>
              </v:line>
            </w:pict>
          </mc:Fallback>
        </mc:AlternateContent>
      </w:r>
      <w:r>
        <w:rPr>
          <w:noProof/>
          <w:lang w:val="ru"/>
        </w:rPr>
        <mc:AlternateContent>
          <mc:Choice Requires="wps">
            <w:drawing>
              <wp:anchor distT="0" distB="0" distL="114300" distR="114300" simplePos="0" relativeHeight="251658240" behindDoc="0" locked="0" layoutInCell="1" allowOverlap="1" wp14:anchorId="50353D39" wp14:editId="6F8B0796">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310284C1" id="Straight Connector 1486234768" o:spid="_x0000_s1026" alt="&quot;&quot;" style="position:absolute;flip:y;z-index:251658240;visibility:visible;mso-wrap-style:square;mso-wrap-distance-left:9pt;mso-wrap-distance-top:0;mso-wrap-distance-right:9pt;mso-wrap-distance-bottom:0;mso-position-horizontal:absolute;mso-position-horizontal-relative:text;mso-position-vertical:absolute;mso-position-vertical-relative:text" from="252.15pt,24.5pt" to="390.6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3Fx1uQEAAGMDAAAOAAAAZHJzL2Uyb0RvYy54bWysU8tuGzEMvBfoPwi617ITJHUXXucQI7kU&#10;bYAmvdN67ArQC6Lqtf++lOy4TnsrsgdBEsUhZzi7utt7x3Y6o42h54vZnDMdZFQ2DD1/eX74tOQM&#10;CwQFLgbd84NGfrf++GE1pU5fxTE6pTMjkIDdlHo+lpI6IVCO2gPOYtKBgiZmD4WOeRAqw0To3omr&#10;+fxWTDGrlKPUiHS7OQb5uuEbo2X5bgzqwlzPqbfS1tzWbV3FegXdkCGNVp7agP/owoMNVPQMtYEC&#10;7Fe2/0B5K3PEaMpMRi+iMVbqxoHYLOZ/sfkxQtKNC4mD6SwTvh+s/La7D0+ZZJgSdpiecmWxN9kz&#10;42z6STNtvKhTtm+yHc6y6X1hki4Xn2+WX25IXfkaE0eICpUylkcdPaubnjsbKiPoYPcVC5Wlp69P&#10;6nWID9a5NhUX2NTz2+uGDOQN46BQEZ9UzzEMnIEbyHSy5IaI0VlVsysOHvDeZbYDmjvZRcXpmdrl&#10;zAEWChCH9tX5UwdvUms7G8DxmNxCR5t4W8irzvqeLy+zXagVdXPbidQfMetuG9WhaSzqiSbZip5c&#10;V61yeab95b+x/g0AAP//AwBQSwMEFAAGAAgAAAAhAIubxqjeAAAACQEAAA8AAABkcnMvZG93bnJl&#10;di54bWxMj01Lw0AQhu+C/2EZwZvdRKutMZsiivRmMbVib9PsmAT3I2Q3beqvd8SDHuedh/cjX4zW&#10;iD31ofVOQTpJQJCrvG5dreB1/XQxBxEiOo3GO1JwpACL4vQkx0z7g3uhfRlrwSYuZKigibHLpAxV&#10;QxbDxHfk+Pfhe4uRz76WuscDm1sjL5PkRlpsHSc02NFDQ9VnOVgF2+dmucTtsBlXb8f0612asn3c&#10;KHV+Nt7fgYg0xj8YfupzdSi4084PTgdhFFwn0ytGFUxveRMDs3nKwu5XkEUu/y8ovgEAAP//AwBQ&#10;SwECLQAUAAYACAAAACEAtoM4kv4AAADhAQAAEwAAAAAAAAAAAAAAAAAAAAAAW0NvbnRlbnRfVHlw&#10;ZXNdLnhtbFBLAQItABQABgAIAAAAIQA4/SH/1gAAAJQBAAALAAAAAAAAAAAAAAAAAC8BAABfcmVs&#10;cy8ucmVsc1BLAQItABQABgAIAAAAIQAy3Fx1uQEAAGMDAAAOAAAAAAAAAAAAAAAAAC4CAABkcnMv&#10;ZTJvRG9jLnhtbFBLAQItABQABgAIAAAAIQCLm8ao3gAAAAkBAAAPAAAAAAAAAAAAAAAAABMEAABk&#10;cnMvZG93bnJldi54bWxQSwUGAAAAAAQABADzAAAAHgUAAAAA&#10;" strokecolor="windowText" strokeweight=".5pt">
                <v:stroke joinstyle="miter"/>
                <w10:wrap type="topAndBottom"/>
              </v:line>
            </w:pict>
          </mc:Fallback>
        </mc:AlternateContent>
      </w:r>
    </w:p>
    <w:p w14:paraId="516B9806" w14:textId="77777777" w:rsidR="007C32DE" w:rsidRPr="00AD4FBD" w:rsidRDefault="007C32DE" w:rsidP="00622A94">
      <w:pPr>
        <w:tabs>
          <w:tab w:val="right" w:leader="underscore" w:pos="9450"/>
          <w:tab w:val="right" w:leader="underscore" w:pos="10080"/>
        </w:tabs>
        <w:spacing w:after="80"/>
        <w:rPr>
          <w:b/>
          <w:sz w:val="22"/>
          <w:szCs w:val="22"/>
          <w:lang w:val="ru-RU"/>
        </w:rPr>
        <w:sectPr w:rsidR="007C32DE" w:rsidRPr="00AD4FBD" w:rsidSect="00A65E46">
          <w:headerReference w:type="default" r:id="rId16"/>
          <w:footerReference w:type="default" r:id="rId17"/>
          <w:headerReference w:type="first" r:id="rId18"/>
          <w:footerReference w:type="first" r:id="rId19"/>
          <w:pgSz w:w="12240" w:h="15840" w:code="1"/>
          <w:pgMar w:top="1080" w:right="1080" w:bottom="720" w:left="1080" w:header="720" w:footer="576" w:gutter="0"/>
          <w:cols w:space="720"/>
          <w:titlePg/>
          <w:docGrid w:linePitch="360"/>
        </w:sectPr>
      </w:pPr>
    </w:p>
    <w:p w14:paraId="146CCEDA" w14:textId="77777777" w:rsidR="00721AD4" w:rsidRPr="00AD4FBD" w:rsidRDefault="00721AD4" w:rsidP="00396EA4">
      <w:pPr>
        <w:tabs>
          <w:tab w:val="right" w:leader="underscore" w:pos="9450"/>
          <w:tab w:val="right" w:leader="underscore" w:pos="10080"/>
        </w:tabs>
        <w:ind w:hanging="360"/>
        <w:rPr>
          <w:b/>
          <w:sz w:val="22"/>
          <w:szCs w:val="22"/>
          <w:lang w:val="ru-RU"/>
        </w:rPr>
      </w:pPr>
    </w:p>
    <w:p w14:paraId="4EA5B2F0" w14:textId="2D48320D" w:rsidR="00AA4EED" w:rsidRPr="00AD4FBD" w:rsidRDefault="00721AD4" w:rsidP="00396EA4">
      <w:pPr>
        <w:tabs>
          <w:tab w:val="right" w:leader="underscore" w:pos="9450"/>
          <w:tab w:val="right" w:leader="underscore" w:pos="10080"/>
        </w:tabs>
        <w:ind w:hanging="360"/>
        <w:rPr>
          <w:b/>
          <w:sz w:val="22"/>
          <w:szCs w:val="22"/>
          <w:lang w:val="ru-RU"/>
        </w:rPr>
      </w:pPr>
      <w:r>
        <w:rPr>
          <w:sz w:val="22"/>
          <w:szCs w:val="22"/>
          <w:lang w:val="ru"/>
        </w:rPr>
        <w:tab/>
      </w:r>
      <w:r>
        <w:rPr>
          <w:b/>
          <w:bCs/>
          <w:sz w:val="22"/>
          <w:szCs w:val="22"/>
          <w:lang w:val="ru"/>
        </w:rPr>
        <w:t>Подпись</w:t>
      </w:r>
    </w:p>
    <w:p w14:paraId="22F66B80" w14:textId="3829D681" w:rsidR="00396EA4" w:rsidRPr="00AD4FBD" w:rsidRDefault="00396EA4" w:rsidP="00396EA4">
      <w:pPr>
        <w:tabs>
          <w:tab w:val="right" w:leader="underscore" w:pos="9450"/>
          <w:tab w:val="right" w:leader="underscore" w:pos="10080"/>
        </w:tabs>
        <w:ind w:hanging="360"/>
        <w:rPr>
          <w:b/>
          <w:sz w:val="22"/>
          <w:szCs w:val="22"/>
          <w:lang w:val="ru-RU"/>
        </w:rPr>
      </w:pPr>
    </w:p>
    <w:p w14:paraId="76BE5E1A" w14:textId="45B4E0AF" w:rsidR="00AA4EED" w:rsidRPr="00AD4FBD" w:rsidRDefault="00721AD4" w:rsidP="00396EA4">
      <w:pPr>
        <w:tabs>
          <w:tab w:val="right" w:leader="underscore" w:pos="9450"/>
          <w:tab w:val="right" w:leader="underscore" w:pos="10080"/>
        </w:tabs>
        <w:ind w:hanging="360"/>
        <w:rPr>
          <w:b/>
          <w:sz w:val="22"/>
          <w:szCs w:val="22"/>
          <w:lang w:val="ru-RU"/>
        </w:rPr>
        <w:sectPr w:rsidR="00AA4EED" w:rsidRPr="00AD4FBD" w:rsidSect="00A65E46">
          <w:headerReference w:type="default" r:id="rId20"/>
          <w:footerReference w:type="default" r:id="rId21"/>
          <w:headerReference w:type="first" r:id="rId22"/>
          <w:footerReference w:type="first" r:id="rId23"/>
          <w:type w:val="continuous"/>
          <w:pgSz w:w="12240" w:h="15840" w:code="1"/>
          <w:pgMar w:top="1080" w:right="1440" w:bottom="720" w:left="1440" w:header="720" w:footer="60" w:gutter="0"/>
          <w:cols w:num="2" w:space="720"/>
          <w:titlePg/>
          <w:docGrid w:linePitch="360"/>
        </w:sectPr>
      </w:pPr>
      <w:r>
        <w:rPr>
          <w:sz w:val="22"/>
          <w:szCs w:val="22"/>
          <w:lang w:val="ru"/>
        </w:rPr>
        <w:tab/>
      </w:r>
      <w:r>
        <w:rPr>
          <w:b/>
          <w:bCs/>
          <w:sz w:val="22"/>
          <w:szCs w:val="22"/>
          <w:lang w:val="ru"/>
        </w:rPr>
        <w:t>Дата</w:t>
      </w:r>
    </w:p>
    <w:p w14:paraId="2DC9BDEB" w14:textId="719EDE2D" w:rsidR="003E7474" w:rsidRPr="00AD4FBD" w:rsidRDefault="003E7474" w:rsidP="00403F83">
      <w:pPr>
        <w:rPr>
          <w:sz w:val="22"/>
          <w:szCs w:val="22"/>
          <w:lang w:val="ru-RU"/>
        </w:rPr>
      </w:pPr>
    </w:p>
    <w:p w14:paraId="54643E7C" w14:textId="77777777" w:rsidR="00467736" w:rsidRPr="00AD4FBD" w:rsidRDefault="00467736" w:rsidP="00403F83">
      <w:pPr>
        <w:rPr>
          <w:b/>
          <w:sz w:val="18"/>
          <w:szCs w:val="18"/>
          <w:lang w:val="ru-RU"/>
        </w:rPr>
      </w:pPr>
    </w:p>
    <w:p w14:paraId="6CABDE1E" w14:textId="00ACE3AE" w:rsidR="003E7474" w:rsidRPr="00AD4FBD" w:rsidRDefault="68FDEEFE" w:rsidP="00622A94">
      <w:pPr>
        <w:ind w:left="-360" w:right="-360"/>
        <w:rPr>
          <w:lang w:val="ru-RU"/>
        </w:rPr>
      </w:pPr>
      <w:r>
        <w:rPr>
          <w:b/>
          <w:bCs/>
          <w:sz w:val="18"/>
          <w:szCs w:val="18"/>
          <w:lang w:val="ru"/>
        </w:rPr>
        <w:t>Временные затраты</w:t>
      </w:r>
      <w:r>
        <w:rPr>
          <w:sz w:val="18"/>
          <w:szCs w:val="18"/>
          <w:lang w:val="ru"/>
        </w:rPr>
        <w:t xml:space="preserve"> на сбор данной информации, оценочно, в среднем составят 20 минут на каждый ответ.  Сюда входит время на сбор, анализ и отчетность.  Комментарии, касающиеся точности оценки этого времени, и любые предложения по снижению этих временных затрат можно направлять сотруднику по управлению отчетами (Reports Management Officer), QDAM, Department of Housing and Urban Development, 451 7th Street, SW, Washington, DC 20410.  Поставщики жилья, участвующие в охватываемых VAWA программах, могут запросить подтверждение того, что заявитель или арендатор является жертвой насилия/жестокого обращения по закону VAWA.  Федеральное ведомство не имеет права собирать данную информацию, и вы не обязаны заполнять данную форму, если на ней не указан действующий контрольный номер Административно-бюджетного управления.</w:t>
      </w:r>
    </w:p>
    <w:sectPr w:rsidR="003E7474" w:rsidRPr="00AD4FBD"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61470EE" w14:textId="77777777" w:rsidR="004E64D2" w:rsidRDefault="004E64D2" w:rsidP="00D720CF">
      <w:r>
        <w:separator/>
      </w:r>
    </w:p>
  </w:endnote>
  <w:endnote w:type="continuationSeparator" w:id="0">
    <w:p w14:paraId="2968BE0A" w14:textId="77777777" w:rsidR="004E64D2" w:rsidRDefault="004E64D2" w:rsidP="00D720CF">
      <w:r>
        <w:continuationSeparator/>
      </w:r>
    </w:p>
  </w:endnote>
  <w:endnote w:type="continuationNotice" w:id="1">
    <w:p w14:paraId="25A4C975" w14:textId="77777777" w:rsidR="004E64D2" w:rsidRDefault="004E64D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6D3" w14:textId="77777777" w:rsidR="007C32DE" w:rsidRDefault="00770B7D" w:rsidP="00FD58E2">
    <w:pPr>
      <w:pStyle w:val="Footer"/>
    </w:pPr>
    <w:sdt>
      <w:sdtPr>
        <w:id w:val="1652017054"/>
        <w:docPartObj>
          <w:docPartGallery w:val="Page Numbers (Top of Page)"/>
          <w:docPartUnique/>
        </w:docPartObj>
      </w:sdtPr>
      <w:sdtEndPr/>
      <w:sdtContent>
        <w:r w:rsidR="00B91B35">
          <w:rPr>
            <w:lang w:val="ru"/>
          </w:rPr>
          <w:t xml:space="preserve">Страница </w:t>
        </w:r>
        <w:r w:rsidR="00B91B35">
          <w:rPr>
            <w:lang w:val="ru"/>
          </w:rPr>
          <w:fldChar w:fldCharType="begin"/>
        </w:r>
        <w:r w:rsidR="00B91B35">
          <w:rPr>
            <w:lang w:val="ru"/>
          </w:rPr>
          <w:instrText xml:space="preserve"> PAGE </w:instrText>
        </w:r>
        <w:r w:rsidR="00B91B35">
          <w:rPr>
            <w:lang w:val="ru"/>
          </w:rPr>
          <w:fldChar w:fldCharType="separate"/>
        </w:r>
        <w:r w:rsidR="00B91B35">
          <w:rPr>
            <w:b/>
            <w:bCs/>
            <w:lang w:val="ru"/>
          </w:rPr>
          <w:t>1</w:t>
        </w:r>
        <w:r w:rsidR="00B91B35">
          <w:rPr>
            <w:lang w:val="ru"/>
          </w:rPr>
          <w:fldChar w:fldCharType="end"/>
        </w:r>
        <w:r w:rsidR="00B91B35">
          <w:rPr>
            <w:lang w:val="ru"/>
          </w:rPr>
          <w:t xml:space="preserve"> из </w:t>
        </w:r>
        <w:r w:rsidR="00B91B35">
          <w:rPr>
            <w:lang w:val="ru"/>
          </w:rPr>
          <w:fldChar w:fldCharType="begin"/>
        </w:r>
        <w:r w:rsidR="00B91B35">
          <w:rPr>
            <w:lang w:val="ru"/>
          </w:rPr>
          <w:instrText xml:space="preserve"> NUMPAGES  </w:instrText>
        </w:r>
        <w:r w:rsidR="00B91B35">
          <w:rPr>
            <w:lang w:val="ru"/>
          </w:rPr>
          <w:fldChar w:fldCharType="separate"/>
        </w:r>
        <w:r w:rsidR="00B91B35">
          <w:rPr>
            <w:b/>
            <w:bCs/>
            <w:lang w:val="ru"/>
          </w:rPr>
          <w:t>2</w:t>
        </w:r>
        <w:r w:rsidR="00B91B35">
          <w:rPr>
            <w:lang w:val="ru"/>
          </w:rPr>
          <w:fldChar w:fldCharType="end"/>
        </w:r>
      </w:sdtContent>
    </w:sdt>
    <w:r w:rsidR="00B91B35">
      <w:rPr>
        <w:sz w:val="20"/>
        <w:lang w:val="ru"/>
      </w:rPr>
      <w:ptab w:relativeTo="margin" w:alignment="center" w:leader="none"/>
    </w:r>
    <w:r w:rsidR="00B91B35">
      <w:rPr>
        <w:sz w:val="20"/>
        <w:lang w:val="ru"/>
      </w:rPr>
      <w:ptab w:relativeTo="margin" w:alignment="right" w:leader="none"/>
    </w:r>
    <w:r w:rsidR="00B91B35">
      <w:rPr>
        <w:lang w:val="ru"/>
      </w:rPr>
      <w:t>Форма 5381</w:t>
    </w:r>
  </w:p>
  <w:p w14:paraId="36906E66" w14:textId="77777777" w:rsidR="007C32DE" w:rsidRPr="00FD58E2" w:rsidRDefault="007C32DE" w:rsidP="00FD58E2">
    <w:pPr>
      <w:pStyle w:val="Footer"/>
      <w:jc w:val="right"/>
    </w:pPr>
    <w:r>
      <w:rPr>
        <w:lang w:val="ru"/>
      </w:rPr>
      <w:t>XXXX</w:t>
    </w:r>
  </w:p>
  <w:p w14:paraId="5DE81F69" w14:textId="77777777" w:rsidR="007C32DE" w:rsidRDefault="007C32DE"/>
  <w:p w14:paraId="2D09EF9D" w14:textId="77777777" w:rsidR="007C32DE" w:rsidRDefault="007C32DE"/>
  <w:p w14:paraId="713A2629" w14:textId="77777777" w:rsidR="007C32DE" w:rsidRDefault="007C32DE"/>
  <w:p w14:paraId="6094B4C7" w14:textId="77777777" w:rsidR="002936F1" w:rsidRDefault="002936F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860E2" w14:textId="77777777" w:rsidR="007C32DE" w:rsidRDefault="00770B7D" w:rsidP="00743739">
    <w:pPr>
      <w:pStyle w:val="Footer"/>
    </w:pPr>
    <w:sdt>
      <w:sdtPr>
        <w:id w:val="1576943718"/>
        <w:docPartObj>
          <w:docPartGallery w:val="Page Numbers (Top of Page)"/>
          <w:docPartUnique/>
        </w:docPartObj>
      </w:sdtPr>
      <w:sdtEndPr/>
      <w:sdtContent>
        <w:r w:rsidR="00B91B35">
          <w:rPr>
            <w:lang w:val="ru"/>
          </w:rPr>
          <w:t xml:space="preserve">Страница </w:t>
        </w:r>
        <w:r w:rsidR="00B91B35">
          <w:rPr>
            <w:lang w:val="ru"/>
          </w:rPr>
          <w:fldChar w:fldCharType="begin"/>
        </w:r>
        <w:r w:rsidR="00B91B35">
          <w:rPr>
            <w:lang w:val="ru"/>
          </w:rPr>
          <w:instrText xml:space="preserve"> PAGE </w:instrText>
        </w:r>
        <w:r w:rsidR="00B91B35">
          <w:rPr>
            <w:lang w:val="ru"/>
          </w:rPr>
          <w:fldChar w:fldCharType="separate"/>
        </w:r>
        <w:r w:rsidR="00B91B35">
          <w:rPr>
            <w:b/>
            <w:bCs/>
            <w:lang w:val="ru"/>
          </w:rPr>
          <w:t>1</w:t>
        </w:r>
        <w:r w:rsidR="00B91B35">
          <w:rPr>
            <w:lang w:val="ru"/>
          </w:rPr>
          <w:fldChar w:fldCharType="end"/>
        </w:r>
        <w:r w:rsidR="00B91B35">
          <w:rPr>
            <w:lang w:val="ru"/>
          </w:rPr>
          <w:t xml:space="preserve"> из </w:t>
        </w:r>
        <w:r w:rsidR="00B91B35">
          <w:rPr>
            <w:lang w:val="ru"/>
          </w:rPr>
          <w:fldChar w:fldCharType="begin"/>
        </w:r>
        <w:r w:rsidR="00B91B35">
          <w:rPr>
            <w:lang w:val="ru"/>
          </w:rPr>
          <w:instrText xml:space="preserve"> NUMPAGES  </w:instrText>
        </w:r>
        <w:r w:rsidR="00B91B35">
          <w:rPr>
            <w:lang w:val="ru"/>
          </w:rPr>
          <w:fldChar w:fldCharType="separate"/>
        </w:r>
        <w:r w:rsidR="00B91B35">
          <w:rPr>
            <w:b/>
            <w:bCs/>
            <w:lang w:val="ru"/>
          </w:rPr>
          <w:t>2</w:t>
        </w:r>
        <w:r w:rsidR="00B91B35">
          <w:rPr>
            <w:lang w:val="ru"/>
          </w:rPr>
          <w:fldChar w:fldCharType="end"/>
        </w:r>
      </w:sdtContent>
    </w:sdt>
    <w:r w:rsidR="00B91B35">
      <w:rPr>
        <w:lang w:val="ru"/>
      </w:rPr>
      <w:ptab w:relativeTo="margin" w:alignment="center" w:leader="none"/>
    </w:r>
    <w:r w:rsidR="00B91B35">
      <w:rPr>
        <w:lang w:val="ru"/>
      </w:rPr>
      <w:ptab w:relativeTo="margin" w:alignment="right" w:leader="none"/>
    </w:r>
    <w:r w:rsidR="00B91B35">
      <w:rPr>
        <w:lang w:val="ru"/>
      </w:rPr>
      <w:t>Форма 5381</w:t>
    </w:r>
  </w:p>
  <w:p w14:paraId="43A995D8" w14:textId="77777777" w:rsidR="007C32DE" w:rsidRPr="00AF3456" w:rsidRDefault="007C32DE" w:rsidP="00743739">
    <w:pPr>
      <w:pStyle w:val="Footer"/>
      <w:jc w:val="right"/>
    </w:pPr>
    <w:r>
      <w:rPr>
        <w:lang w:val="ru"/>
      </w:rPr>
      <w:t>XXXX</w:t>
    </w:r>
  </w:p>
  <w:p w14:paraId="5BE64DD8" w14:textId="77777777" w:rsidR="007C32DE" w:rsidRPr="00743739" w:rsidRDefault="007C32DE" w:rsidP="00743739">
    <w:pPr>
      <w:pStyle w:val="Footer"/>
    </w:pPr>
  </w:p>
  <w:p w14:paraId="2D453129" w14:textId="77777777" w:rsidR="007C32DE" w:rsidRDefault="007C32DE"/>
  <w:p w14:paraId="527BB5A1" w14:textId="77777777" w:rsidR="007C32DE" w:rsidRDefault="007C32DE"/>
  <w:p w14:paraId="6EF3C31E" w14:textId="77777777" w:rsidR="007C32DE" w:rsidRDefault="007C32DE"/>
  <w:p w14:paraId="5770C858"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18B29" w14:textId="412FA30B" w:rsidR="00FD58E2" w:rsidRDefault="00770B7D" w:rsidP="00FD58E2">
    <w:pPr>
      <w:pStyle w:val="Footer"/>
    </w:pPr>
    <w:sdt>
      <w:sdtPr>
        <w:id w:val="197825223"/>
        <w:docPartObj>
          <w:docPartGallery w:val="Page Numbers (Top of Page)"/>
          <w:docPartUnique/>
        </w:docPartObj>
      </w:sdtPr>
      <w:sdtEndPr/>
      <w:sdtContent>
        <w:r w:rsidR="00B91B35">
          <w:rPr>
            <w:lang w:val="ru"/>
          </w:rPr>
          <w:t xml:space="preserve">Страница </w:t>
        </w:r>
        <w:r w:rsidR="00B91B35">
          <w:rPr>
            <w:lang w:val="ru"/>
          </w:rPr>
          <w:fldChar w:fldCharType="begin"/>
        </w:r>
        <w:r w:rsidR="00B91B35">
          <w:rPr>
            <w:lang w:val="ru"/>
          </w:rPr>
          <w:instrText xml:space="preserve"> PAGE </w:instrText>
        </w:r>
        <w:r w:rsidR="00B91B35">
          <w:rPr>
            <w:lang w:val="ru"/>
          </w:rPr>
          <w:fldChar w:fldCharType="separate"/>
        </w:r>
        <w:r w:rsidR="00B91B35">
          <w:rPr>
            <w:b/>
            <w:bCs/>
            <w:lang w:val="ru"/>
          </w:rPr>
          <w:t>1</w:t>
        </w:r>
        <w:r w:rsidR="00B91B35">
          <w:rPr>
            <w:lang w:val="ru"/>
          </w:rPr>
          <w:fldChar w:fldCharType="end"/>
        </w:r>
        <w:r w:rsidR="00B91B35">
          <w:rPr>
            <w:lang w:val="ru"/>
          </w:rPr>
          <w:t xml:space="preserve"> из </w:t>
        </w:r>
        <w:r w:rsidR="00B91B35">
          <w:rPr>
            <w:lang w:val="ru"/>
          </w:rPr>
          <w:fldChar w:fldCharType="begin"/>
        </w:r>
        <w:r w:rsidR="00B91B35">
          <w:rPr>
            <w:lang w:val="ru"/>
          </w:rPr>
          <w:instrText xml:space="preserve"> NUMPAGES  </w:instrText>
        </w:r>
        <w:r w:rsidR="00B91B35">
          <w:rPr>
            <w:lang w:val="ru"/>
          </w:rPr>
          <w:fldChar w:fldCharType="separate"/>
        </w:r>
        <w:r w:rsidR="00B91B35">
          <w:rPr>
            <w:b/>
            <w:bCs/>
            <w:lang w:val="ru"/>
          </w:rPr>
          <w:t>2</w:t>
        </w:r>
        <w:r w:rsidR="00B91B35">
          <w:rPr>
            <w:lang w:val="ru"/>
          </w:rPr>
          <w:fldChar w:fldCharType="end"/>
        </w:r>
      </w:sdtContent>
    </w:sdt>
    <w:r w:rsidR="00B91B35">
      <w:rPr>
        <w:sz w:val="20"/>
        <w:lang w:val="ru"/>
      </w:rPr>
      <w:ptab w:relativeTo="margin" w:alignment="center" w:leader="none"/>
    </w:r>
    <w:r w:rsidR="00B91B35">
      <w:rPr>
        <w:sz w:val="20"/>
        <w:lang w:val="ru"/>
      </w:rPr>
      <w:ptab w:relativeTo="margin" w:alignment="right" w:leader="none"/>
    </w:r>
    <w:r w:rsidR="00B91B35">
      <w:rPr>
        <w:lang w:val="ru"/>
      </w:rPr>
      <w:t>Форма 5381</w:t>
    </w:r>
  </w:p>
  <w:p w14:paraId="7FFB5B4B" w14:textId="29E0F06F" w:rsidR="003B65E3" w:rsidRPr="00FD58E2" w:rsidRDefault="00FD58E2" w:rsidP="00FD58E2">
    <w:pPr>
      <w:pStyle w:val="Footer"/>
      <w:jc w:val="right"/>
    </w:pPr>
    <w:r>
      <w:rPr>
        <w:lang w:val="ru"/>
      </w:rPr>
      <w:t>XXXX</w:t>
    </w:r>
  </w:p>
  <w:p w14:paraId="1B251C38" w14:textId="77777777" w:rsidR="001B2C9E" w:rsidRDefault="001B2C9E"/>
  <w:p w14:paraId="6C4C6F83" w14:textId="77777777" w:rsidR="001B2C9E" w:rsidRDefault="001B2C9E"/>
  <w:p w14:paraId="11A6D782" w14:textId="77777777" w:rsidR="00206169" w:rsidRDefault="0020616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BA960" w14:textId="77777777" w:rsidR="00743739" w:rsidRDefault="00770B7D" w:rsidP="00743739">
    <w:pPr>
      <w:pStyle w:val="Footer"/>
    </w:pPr>
    <w:sdt>
      <w:sdtPr>
        <w:id w:val="623514630"/>
        <w:docPartObj>
          <w:docPartGallery w:val="Page Numbers (Top of Page)"/>
          <w:docPartUnique/>
        </w:docPartObj>
      </w:sdtPr>
      <w:sdtEndPr/>
      <w:sdtContent>
        <w:r w:rsidR="00B91B35">
          <w:rPr>
            <w:lang w:val="ru"/>
          </w:rPr>
          <w:t xml:space="preserve">Страница </w:t>
        </w:r>
        <w:r w:rsidR="00B91B35">
          <w:rPr>
            <w:lang w:val="ru"/>
          </w:rPr>
          <w:fldChar w:fldCharType="begin"/>
        </w:r>
        <w:r w:rsidR="00B91B35">
          <w:rPr>
            <w:lang w:val="ru"/>
          </w:rPr>
          <w:instrText xml:space="preserve"> PAGE </w:instrText>
        </w:r>
        <w:r w:rsidR="00B91B35">
          <w:rPr>
            <w:lang w:val="ru"/>
          </w:rPr>
          <w:fldChar w:fldCharType="separate"/>
        </w:r>
        <w:r w:rsidR="00B91B35">
          <w:rPr>
            <w:b/>
            <w:bCs/>
            <w:lang w:val="ru"/>
          </w:rPr>
          <w:t>1</w:t>
        </w:r>
        <w:r w:rsidR="00B91B35">
          <w:rPr>
            <w:lang w:val="ru"/>
          </w:rPr>
          <w:fldChar w:fldCharType="end"/>
        </w:r>
        <w:r w:rsidR="00B91B35">
          <w:rPr>
            <w:lang w:val="ru"/>
          </w:rPr>
          <w:t xml:space="preserve"> из </w:t>
        </w:r>
        <w:r w:rsidR="00B91B35">
          <w:rPr>
            <w:lang w:val="ru"/>
          </w:rPr>
          <w:fldChar w:fldCharType="begin"/>
        </w:r>
        <w:r w:rsidR="00B91B35">
          <w:rPr>
            <w:lang w:val="ru"/>
          </w:rPr>
          <w:instrText xml:space="preserve"> NUMPAGES  </w:instrText>
        </w:r>
        <w:r w:rsidR="00B91B35">
          <w:rPr>
            <w:lang w:val="ru"/>
          </w:rPr>
          <w:fldChar w:fldCharType="separate"/>
        </w:r>
        <w:r w:rsidR="00B91B35">
          <w:rPr>
            <w:b/>
            <w:bCs/>
            <w:lang w:val="ru"/>
          </w:rPr>
          <w:t>2</w:t>
        </w:r>
        <w:r w:rsidR="00B91B35">
          <w:rPr>
            <w:lang w:val="ru"/>
          </w:rPr>
          <w:fldChar w:fldCharType="end"/>
        </w:r>
      </w:sdtContent>
    </w:sdt>
    <w:r w:rsidR="00B91B35">
      <w:rPr>
        <w:lang w:val="ru"/>
      </w:rPr>
      <w:ptab w:relativeTo="margin" w:alignment="center" w:leader="none"/>
    </w:r>
    <w:r w:rsidR="00B91B35">
      <w:rPr>
        <w:lang w:val="ru"/>
      </w:rPr>
      <w:ptab w:relativeTo="margin" w:alignment="right" w:leader="none"/>
    </w:r>
    <w:r w:rsidR="00B91B35">
      <w:rPr>
        <w:lang w:val="ru"/>
      </w:rPr>
      <w:t>Форма 5381</w:t>
    </w:r>
  </w:p>
  <w:p w14:paraId="662C4683" w14:textId="5CE35F78" w:rsidR="00743739" w:rsidRPr="00AF3456" w:rsidRDefault="00743739" w:rsidP="00743739">
    <w:pPr>
      <w:pStyle w:val="Footer"/>
      <w:jc w:val="right"/>
    </w:pPr>
    <w:r>
      <w:rPr>
        <w:lang w:val="ru"/>
      </w:rPr>
      <w:t>XXXX</w:t>
    </w:r>
  </w:p>
  <w:p w14:paraId="7CD3B0A9" w14:textId="5C55E482" w:rsidR="003B65E3" w:rsidRPr="00743739" w:rsidRDefault="003B65E3" w:rsidP="00743739">
    <w:pPr>
      <w:pStyle w:val="Footer"/>
    </w:pPr>
  </w:p>
  <w:p w14:paraId="79425EA9" w14:textId="77777777" w:rsidR="001B2C9E" w:rsidRDefault="001B2C9E"/>
  <w:p w14:paraId="4DF305AA" w14:textId="77777777" w:rsidR="001B2C9E" w:rsidRDefault="001B2C9E"/>
  <w:p w14:paraId="7CD1E327"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874322" w14:textId="77777777" w:rsidR="004E64D2" w:rsidRDefault="004E64D2" w:rsidP="00D720CF">
      <w:r>
        <w:separator/>
      </w:r>
    </w:p>
  </w:footnote>
  <w:footnote w:type="continuationSeparator" w:id="0">
    <w:p w14:paraId="4532E55D" w14:textId="77777777" w:rsidR="004E64D2" w:rsidRDefault="004E64D2" w:rsidP="00D720CF">
      <w:r>
        <w:continuationSeparator/>
      </w:r>
    </w:p>
  </w:footnote>
  <w:footnote w:type="continuationNotice" w:id="1">
    <w:p w14:paraId="30BF7DAB" w14:textId="77777777" w:rsidR="004E64D2" w:rsidRDefault="004E64D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FFEEB7" w14:textId="5783703B" w:rsidR="00CE223C" w:rsidRDefault="00CE223C" w:rsidP="00622A9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5F6347E0" w14:textId="77777777" w:rsidTr="00977D5B">
      <w:trPr>
        <w:trHeight w:val="765"/>
      </w:trPr>
      <w:tc>
        <w:tcPr>
          <w:tcW w:w="5043" w:type="dxa"/>
          <w:tcBorders>
            <w:top w:val="nil"/>
            <w:left w:val="nil"/>
            <w:bottom w:val="nil"/>
            <w:right w:val="nil"/>
          </w:tcBorders>
          <w:shd w:val="clear" w:color="auto" w:fill="auto"/>
        </w:tcPr>
        <w:p w14:paraId="749DF5D4" w14:textId="77777777" w:rsidR="007C32DE" w:rsidRPr="00076E37" w:rsidRDefault="007C32DE" w:rsidP="00860594">
          <w:pPr>
            <w:pStyle w:val="Header"/>
            <w:ind w:left="-105"/>
            <w:rPr>
              <w:sz w:val="20"/>
              <w:szCs w:val="20"/>
            </w:rPr>
          </w:pPr>
        </w:p>
      </w:tc>
      <w:tc>
        <w:tcPr>
          <w:tcW w:w="5043" w:type="dxa"/>
          <w:tcBorders>
            <w:top w:val="nil"/>
            <w:left w:val="nil"/>
            <w:bottom w:val="nil"/>
            <w:right w:val="nil"/>
          </w:tcBorders>
          <w:shd w:val="clear" w:color="auto" w:fill="auto"/>
        </w:tcPr>
        <w:p w14:paraId="6AECC9BD" w14:textId="77777777" w:rsidR="007C32DE" w:rsidRPr="00770B7D" w:rsidRDefault="007C32DE" w:rsidP="00BE604D">
          <w:pPr>
            <w:pStyle w:val="Header"/>
            <w:jc w:val="right"/>
            <w:rPr>
              <w:sz w:val="20"/>
              <w:szCs w:val="20"/>
              <w:lang w:val="ru-RU"/>
            </w:rPr>
          </w:pPr>
          <w:r>
            <w:rPr>
              <w:sz w:val="20"/>
              <w:szCs w:val="20"/>
              <w:lang w:val="ru"/>
            </w:rPr>
            <w:t>Департамент жилищной политики и городского развития США</w:t>
          </w:r>
        </w:p>
        <w:p w14:paraId="19043E17" w14:textId="77777777" w:rsidR="007C32DE" w:rsidRPr="00770B7D" w:rsidRDefault="007C32DE" w:rsidP="00BE604D">
          <w:pPr>
            <w:pStyle w:val="Header"/>
            <w:jc w:val="right"/>
            <w:rPr>
              <w:sz w:val="20"/>
              <w:szCs w:val="20"/>
              <w:lang w:val="ru-RU"/>
            </w:rPr>
          </w:pPr>
          <w:r>
            <w:rPr>
              <w:sz w:val="20"/>
              <w:szCs w:val="20"/>
              <w:lang w:val="ru"/>
            </w:rPr>
            <w:t>Одобрение Административно-бюджетного управления (OMB) № 2577-0286</w:t>
          </w:r>
        </w:p>
        <w:p w14:paraId="52CEB785" w14:textId="77777777" w:rsidR="007C32DE" w:rsidRPr="00076E37" w:rsidRDefault="007C32DE" w:rsidP="00BE604D">
          <w:pPr>
            <w:pStyle w:val="Header"/>
            <w:jc w:val="right"/>
            <w:rPr>
              <w:sz w:val="20"/>
              <w:szCs w:val="20"/>
            </w:rPr>
          </w:pPr>
          <w:r>
            <w:rPr>
              <w:sz w:val="20"/>
              <w:szCs w:val="20"/>
              <w:lang w:val="ru"/>
            </w:rPr>
            <w:t>Действительно до XXXX</w:t>
          </w:r>
        </w:p>
      </w:tc>
    </w:tr>
  </w:tbl>
  <w:p w14:paraId="3883D82B" w14:textId="77777777" w:rsidR="002936F1" w:rsidRDefault="002936F1" w:rsidP="004732EE"/>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75A6" w14:textId="6A6B009F" w:rsidR="003B65E3" w:rsidRDefault="003B65E3">
    <w:pPr>
      <w:pStyle w:val="Header"/>
      <w:jc w:val="right"/>
    </w:pPr>
  </w:p>
  <w:p w14:paraId="7DDB1BBF" w14:textId="77777777" w:rsidR="003B65E3" w:rsidRDefault="003B65E3">
    <w:pPr>
      <w:pStyle w:val="Header"/>
    </w:pPr>
  </w:p>
  <w:p w14:paraId="693B46AA" w14:textId="77777777" w:rsidR="001B2C9E" w:rsidRDefault="001B2C9E"/>
  <w:p w14:paraId="4FA7C4D6" w14:textId="77777777" w:rsidR="001B2C9E" w:rsidRDefault="001B2C9E"/>
  <w:p w14:paraId="7D0DDD33" w14:textId="77777777" w:rsidR="00206169" w:rsidRDefault="00206169"/>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799E75AA" w14:textId="77777777" w:rsidTr="00977D5B">
      <w:trPr>
        <w:trHeight w:val="765"/>
      </w:trPr>
      <w:tc>
        <w:tcPr>
          <w:tcW w:w="5043" w:type="dxa"/>
          <w:tcBorders>
            <w:top w:val="nil"/>
            <w:left w:val="nil"/>
            <w:bottom w:val="nil"/>
            <w:right w:val="nil"/>
          </w:tcBorders>
          <w:shd w:val="clear" w:color="auto" w:fill="auto"/>
        </w:tcPr>
        <w:p w14:paraId="3DE0360A" w14:textId="7274EEDD" w:rsidR="00905FF8" w:rsidRPr="00076E37" w:rsidRDefault="00905FF8" w:rsidP="00860594">
          <w:pPr>
            <w:pStyle w:val="Header"/>
            <w:ind w:left="-105"/>
            <w:rPr>
              <w:sz w:val="20"/>
              <w:szCs w:val="20"/>
            </w:rPr>
          </w:pPr>
        </w:p>
      </w:tc>
      <w:tc>
        <w:tcPr>
          <w:tcW w:w="5043" w:type="dxa"/>
          <w:tcBorders>
            <w:top w:val="nil"/>
            <w:left w:val="nil"/>
            <w:bottom w:val="nil"/>
            <w:right w:val="nil"/>
          </w:tcBorders>
          <w:shd w:val="clear" w:color="auto" w:fill="auto"/>
        </w:tcPr>
        <w:p w14:paraId="0F6E2F89" w14:textId="64B75D4B" w:rsidR="00905FF8" w:rsidRPr="00770B7D" w:rsidRDefault="00F923CA" w:rsidP="00BE604D">
          <w:pPr>
            <w:pStyle w:val="Header"/>
            <w:jc w:val="right"/>
            <w:rPr>
              <w:sz w:val="20"/>
              <w:szCs w:val="20"/>
              <w:lang w:val="ru-RU"/>
            </w:rPr>
          </w:pPr>
          <w:r>
            <w:rPr>
              <w:sz w:val="20"/>
              <w:szCs w:val="20"/>
              <w:lang w:val="ru"/>
            </w:rPr>
            <w:t>Департамент жилищной политики и городского развития США</w:t>
          </w:r>
        </w:p>
        <w:p w14:paraId="7C5B0485" w14:textId="67EFADDC" w:rsidR="00BE604D" w:rsidRPr="00770B7D" w:rsidRDefault="00076E37" w:rsidP="00BE604D">
          <w:pPr>
            <w:pStyle w:val="Header"/>
            <w:jc w:val="right"/>
            <w:rPr>
              <w:sz w:val="20"/>
              <w:szCs w:val="20"/>
              <w:lang w:val="ru-RU"/>
            </w:rPr>
          </w:pPr>
          <w:r>
            <w:rPr>
              <w:sz w:val="20"/>
              <w:szCs w:val="20"/>
              <w:lang w:val="ru"/>
            </w:rPr>
            <w:t>Одобрение Административно-бюджетного управления (OMB) № 2577-0286</w:t>
          </w:r>
        </w:p>
        <w:p w14:paraId="5D8605EE" w14:textId="450D4B37" w:rsidR="00BE604D" w:rsidRPr="00076E37" w:rsidRDefault="00076E37" w:rsidP="00BE604D">
          <w:pPr>
            <w:pStyle w:val="Header"/>
            <w:jc w:val="right"/>
            <w:rPr>
              <w:sz w:val="20"/>
              <w:szCs w:val="20"/>
            </w:rPr>
          </w:pPr>
          <w:r>
            <w:rPr>
              <w:sz w:val="20"/>
              <w:szCs w:val="20"/>
              <w:lang w:val="ru"/>
            </w:rPr>
            <w:t>Действительно до XXXX</w:t>
          </w:r>
        </w:p>
      </w:tc>
    </w:tr>
  </w:tbl>
  <w:p w14:paraId="61250627" w14:textId="77777777" w:rsidR="00905FF8" w:rsidRDefault="00905FF8" w:rsidP="00605355">
    <w:pPr>
      <w:pStyle w:val="Header"/>
    </w:pPr>
  </w:p>
  <w:p w14:paraId="60D40C6A" w14:textId="77777777" w:rsidR="001B2C9E" w:rsidRDefault="001B2C9E"/>
  <w:p w14:paraId="35505F0D" w14:textId="77777777" w:rsidR="001B2C9E" w:rsidRDefault="001B2C9E"/>
  <w:p w14:paraId="2C7FA4A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32067532">
      <w:start w:val="1"/>
      <w:numFmt w:val="decimal"/>
      <w:lvlText w:val="(%1)"/>
      <w:lvlJc w:val="left"/>
      <w:pPr>
        <w:ind w:left="720" w:hanging="360"/>
      </w:pPr>
      <w:rPr>
        <w:rFonts w:ascii="Times New Roman" w:hAnsi="Times New Roman" w:cs="Times New Roman"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D90477A"/>
    <w:multiLevelType w:val="hybridMultilevel"/>
    <w:tmpl w:val="743CA0E4"/>
    <w:lvl w:ilvl="0" w:tplc="D4B263C0">
      <w:start w:val="1"/>
      <w:numFmt w:val="decimal"/>
      <w:lvlText w:val="%1."/>
      <w:lvlJc w:val="left"/>
      <w:pPr>
        <w:ind w:left="360" w:hanging="360"/>
      </w:pPr>
      <w:rPr>
        <w:rFonts w:ascii="Times New Roman" w:hAnsi="Times New Roman" w:cs="Times New Roman" w:hint="default"/>
        <w:b/>
        <w:bCs/>
      </w:rPr>
    </w:lvl>
    <w:lvl w:ilvl="1" w:tplc="04090019">
      <w:start w:val="1"/>
      <w:numFmt w:val="lowerLetter"/>
      <w:lvlText w:val="%2."/>
      <w:lvlJc w:val="left"/>
      <w:pPr>
        <w:ind w:left="1436" w:hanging="360"/>
      </w:pPr>
    </w:lvl>
    <w:lvl w:ilvl="2" w:tplc="0409001B" w:tentative="1">
      <w:start w:val="1"/>
      <w:numFmt w:val="lowerRoman"/>
      <w:lvlText w:val="%3."/>
      <w:lvlJc w:val="right"/>
      <w:pPr>
        <w:ind w:left="2156" w:hanging="180"/>
      </w:pPr>
    </w:lvl>
    <w:lvl w:ilvl="3" w:tplc="0409000F" w:tentative="1">
      <w:start w:val="1"/>
      <w:numFmt w:val="decimal"/>
      <w:lvlText w:val="%4."/>
      <w:lvlJc w:val="left"/>
      <w:pPr>
        <w:ind w:left="2876" w:hanging="360"/>
      </w:pPr>
    </w:lvl>
    <w:lvl w:ilvl="4" w:tplc="04090019" w:tentative="1">
      <w:start w:val="1"/>
      <w:numFmt w:val="lowerLetter"/>
      <w:lvlText w:val="%5."/>
      <w:lvlJc w:val="left"/>
      <w:pPr>
        <w:ind w:left="3596" w:hanging="360"/>
      </w:pPr>
    </w:lvl>
    <w:lvl w:ilvl="5" w:tplc="0409001B" w:tentative="1">
      <w:start w:val="1"/>
      <w:numFmt w:val="lowerRoman"/>
      <w:lvlText w:val="%6."/>
      <w:lvlJc w:val="right"/>
      <w:pPr>
        <w:ind w:left="4316" w:hanging="180"/>
      </w:pPr>
    </w:lvl>
    <w:lvl w:ilvl="6" w:tplc="0409000F" w:tentative="1">
      <w:start w:val="1"/>
      <w:numFmt w:val="decimal"/>
      <w:lvlText w:val="%7."/>
      <w:lvlJc w:val="left"/>
      <w:pPr>
        <w:ind w:left="5036" w:hanging="360"/>
      </w:pPr>
    </w:lvl>
    <w:lvl w:ilvl="7" w:tplc="04090019" w:tentative="1">
      <w:start w:val="1"/>
      <w:numFmt w:val="lowerLetter"/>
      <w:lvlText w:val="%8."/>
      <w:lvlJc w:val="left"/>
      <w:pPr>
        <w:ind w:left="5756" w:hanging="360"/>
      </w:pPr>
    </w:lvl>
    <w:lvl w:ilvl="8" w:tplc="0409001B"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625013AE">
      <w:start w:val="1"/>
      <w:numFmt w:val="decimal"/>
      <w:lvlText w:val="%1."/>
      <w:lvlJc w:val="left"/>
      <w:pPr>
        <w:ind w:left="720" w:hanging="360"/>
      </w:pPr>
      <w:rPr>
        <w:rFonts w:ascii="Times New Roman" w:hAnsi="Times New Roman" w:cs="Times New Roman" w:hint="default"/>
        <w:b/>
        <w:bCs/>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2FAA133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9FF86C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35D0D8D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3F2CDD7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BAAE5E8A">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removePersonalInformation/>
  <w:removeDateAndTime/>
  <w:activeWritingStyle w:appName="MSWord" w:lang="en-US" w:vendorID="64" w:dllVersion="0" w:nlCheck="1" w:checkStyle="0"/>
  <w:activeWritingStyle w:appName="MSWord" w:lang="ru-RU" w:vendorID="64" w:dllVersion="0" w:nlCheck="1" w:checkStyle="0"/>
  <w:proofState w:spelling="clean" w:grammar="clean"/>
  <w:documentProtection w:edit="trackedChange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A8E"/>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80A"/>
    <w:rsid w:val="00074ED7"/>
    <w:rsid w:val="00074F08"/>
    <w:rsid w:val="0007549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107"/>
    <w:rsid w:val="001234DA"/>
    <w:rsid w:val="00123C99"/>
    <w:rsid w:val="00123D03"/>
    <w:rsid w:val="001243BE"/>
    <w:rsid w:val="001244F7"/>
    <w:rsid w:val="0012463C"/>
    <w:rsid w:val="001247F9"/>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1075"/>
    <w:rsid w:val="001C10CB"/>
    <w:rsid w:val="001C2391"/>
    <w:rsid w:val="001C2593"/>
    <w:rsid w:val="001C260E"/>
    <w:rsid w:val="001C2676"/>
    <w:rsid w:val="001C2E09"/>
    <w:rsid w:val="001C35D1"/>
    <w:rsid w:val="001C36DA"/>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E49"/>
    <w:rsid w:val="001F5E71"/>
    <w:rsid w:val="001F5FF6"/>
    <w:rsid w:val="001F79ED"/>
    <w:rsid w:val="0020078F"/>
    <w:rsid w:val="00200B79"/>
    <w:rsid w:val="00200C7A"/>
    <w:rsid w:val="00200C91"/>
    <w:rsid w:val="00200F29"/>
    <w:rsid w:val="00202ADB"/>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759"/>
    <w:rsid w:val="002320C7"/>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574D"/>
    <w:rsid w:val="00265AA0"/>
    <w:rsid w:val="0026603E"/>
    <w:rsid w:val="00266068"/>
    <w:rsid w:val="00266481"/>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38F3"/>
    <w:rsid w:val="00364066"/>
    <w:rsid w:val="00364212"/>
    <w:rsid w:val="00364BB5"/>
    <w:rsid w:val="0036512E"/>
    <w:rsid w:val="00365192"/>
    <w:rsid w:val="003659D2"/>
    <w:rsid w:val="00365E68"/>
    <w:rsid w:val="003661FB"/>
    <w:rsid w:val="003661FC"/>
    <w:rsid w:val="0036622E"/>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3469"/>
    <w:rsid w:val="0039347A"/>
    <w:rsid w:val="00394038"/>
    <w:rsid w:val="0039451C"/>
    <w:rsid w:val="003946C7"/>
    <w:rsid w:val="00394883"/>
    <w:rsid w:val="00394E7A"/>
    <w:rsid w:val="00394F6A"/>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5F6"/>
    <w:rsid w:val="00443792"/>
    <w:rsid w:val="00444603"/>
    <w:rsid w:val="00444672"/>
    <w:rsid w:val="00444DA5"/>
    <w:rsid w:val="004453E2"/>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3095"/>
    <w:rsid w:val="004E319F"/>
    <w:rsid w:val="004E31DB"/>
    <w:rsid w:val="004E33C8"/>
    <w:rsid w:val="004E367D"/>
    <w:rsid w:val="004E3692"/>
    <w:rsid w:val="004E4AE8"/>
    <w:rsid w:val="004E4C35"/>
    <w:rsid w:val="004E4DFB"/>
    <w:rsid w:val="004E5242"/>
    <w:rsid w:val="004E571E"/>
    <w:rsid w:val="004E5D23"/>
    <w:rsid w:val="004E5E59"/>
    <w:rsid w:val="004E64D2"/>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EF"/>
    <w:rsid w:val="005004B5"/>
    <w:rsid w:val="005008F4"/>
    <w:rsid w:val="00500D48"/>
    <w:rsid w:val="00500E6B"/>
    <w:rsid w:val="00501198"/>
    <w:rsid w:val="00501498"/>
    <w:rsid w:val="00501945"/>
    <w:rsid w:val="00501B34"/>
    <w:rsid w:val="00501D30"/>
    <w:rsid w:val="00501F81"/>
    <w:rsid w:val="005022DF"/>
    <w:rsid w:val="0050234B"/>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CA3"/>
    <w:rsid w:val="005C7E6C"/>
    <w:rsid w:val="005D0499"/>
    <w:rsid w:val="005D058D"/>
    <w:rsid w:val="005D06F0"/>
    <w:rsid w:val="005D1C65"/>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FC1"/>
    <w:rsid w:val="006066A2"/>
    <w:rsid w:val="00606D71"/>
    <w:rsid w:val="00607135"/>
    <w:rsid w:val="0060715F"/>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DE9"/>
    <w:rsid w:val="00696FBD"/>
    <w:rsid w:val="00697041"/>
    <w:rsid w:val="00697117"/>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308B"/>
    <w:rsid w:val="007232B2"/>
    <w:rsid w:val="007236D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BF6"/>
    <w:rsid w:val="00745017"/>
    <w:rsid w:val="0074528A"/>
    <w:rsid w:val="007455AE"/>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B7D"/>
    <w:rsid w:val="00770D70"/>
    <w:rsid w:val="007712BD"/>
    <w:rsid w:val="00771589"/>
    <w:rsid w:val="007717EF"/>
    <w:rsid w:val="00771916"/>
    <w:rsid w:val="00771AEF"/>
    <w:rsid w:val="00772195"/>
    <w:rsid w:val="007722E5"/>
    <w:rsid w:val="0077278C"/>
    <w:rsid w:val="00772DAA"/>
    <w:rsid w:val="00772E81"/>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412"/>
    <w:rsid w:val="007B1A49"/>
    <w:rsid w:val="007B1C59"/>
    <w:rsid w:val="007B1C95"/>
    <w:rsid w:val="007B1D31"/>
    <w:rsid w:val="007B1FBE"/>
    <w:rsid w:val="007B22DE"/>
    <w:rsid w:val="007B278F"/>
    <w:rsid w:val="007B2B67"/>
    <w:rsid w:val="007B2CC5"/>
    <w:rsid w:val="007B33A9"/>
    <w:rsid w:val="007B33D8"/>
    <w:rsid w:val="007B3604"/>
    <w:rsid w:val="007B3FA9"/>
    <w:rsid w:val="007B49AB"/>
    <w:rsid w:val="007B62E7"/>
    <w:rsid w:val="007B631E"/>
    <w:rsid w:val="007B642F"/>
    <w:rsid w:val="007B69ED"/>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709E"/>
    <w:rsid w:val="0083738B"/>
    <w:rsid w:val="00837453"/>
    <w:rsid w:val="00837475"/>
    <w:rsid w:val="0083755F"/>
    <w:rsid w:val="008376B5"/>
    <w:rsid w:val="00837D3E"/>
    <w:rsid w:val="0084018F"/>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3985"/>
    <w:rsid w:val="00993B91"/>
    <w:rsid w:val="00993CF4"/>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CB7"/>
    <w:rsid w:val="00A12E0A"/>
    <w:rsid w:val="00A12E19"/>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76D"/>
    <w:rsid w:val="00A44C44"/>
    <w:rsid w:val="00A4517F"/>
    <w:rsid w:val="00A4550F"/>
    <w:rsid w:val="00A4559C"/>
    <w:rsid w:val="00A4586F"/>
    <w:rsid w:val="00A467AA"/>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4307"/>
    <w:rsid w:val="00A54BC8"/>
    <w:rsid w:val="00A54D8A"/>
    <w:rsid w:val="00A559F2"/>
    <w:rsid w:val="00A563F0"/>
    <w:rsid w:val="00A5676F"/>
    <w:rsid w:val="00A56AB5"/>
    <w:rsid w:val="00A56D50"/>
    <w:rsid w:val="00A5754E"/>
    <w:rsid w:val="00A6028B"/>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4FBD"/>
    <w:rsid w:val="00AD5224"/>
    <w:rsid w:val="00AD579E"/>
    <w:rsid w:val="00AD63A2"/>
    <w:rsid w:val="00AD68F6"/>
    <w:rsid w:val="00AD6B35"/>
    <w:rsid w:val="00AD6F6A"/>
    <w:rsid w:val="00AD72E2"/>
    <w:rsid w:val="00AD732A"/>
    <w:rsid w:val="00AD736B"/>
    <w:rsid w:val="00AD73B9"/>
    <w:rsid w:val="00AD7A56"/>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57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D7E"/>
    <w:rsid w:val="00CD00A4"/>
    <w:rsid w:val="00CD0362"/>
    <w:rsid w:val="00CD0632"/>
    <w:rsid w:val="00CD093E"/>
    <w:rsid w:val="00CD09D5"/>
    <w:rsid w:val="00CD1243"/>
    <w:rsid w:val="00CD16DD"/>
    <w:rsid w:val="00CD16E2"/>
    <w:rsid w:val="00CD19FD"/>
    <w:rsid w:val="00CD1DF0"/>
    <w:rsid w:val="00CD1EB5"/>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FAC"/>
    <w:rsid w:val="00E101E5"/>
    <w:rsid w:val="00E1027A"/>
    <w:rsid w:val="00E105D4"/>
    <w:rsid w:val="00E10A9F"/>
    <w:rsid w:val="00E10AAB"/>
    <w:rsid w:val="00E10B23"/>
    <w:rsid w:val="00E10CFD"/>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2532"/>
    <w:rsid w:val="00EB2F12"/>
    <w:rsid w:val="00EB3063"/>
    <w:rsid w:val="00EB313A"/>
    <w:rsid w:val="00EB33F0"/>
    <w:rsid w:val="00EB3DD6"/>
    <w:rsid w:val="00EB458D"/>
    <w:rsid w:val="00EB466D"/>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FB6"/>
    <w:rsid w:val="00F2727D"/>
    <w:rsid w:val="00F27B4A"/>
    <w:rsid w:val="00F27EC0"/>
    <w:rsid w:val="00F3037D"/>
    <w:rsid w:val="00F30553"/>
    <w:rsid w:val="00F30929"/>
    <w:rsid w:val="00F30B96"/>
    <w:rsid w:val="00F31458"/>
    <w:rsid w:val="00F31A05"/>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79FBF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rFonts w:ascii="Courier" w:hAnsi="Courie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ascii="Arial" w:hAnsi="Arial"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Courier" w:eastAsia="Times New Roman" w:hAnsi="Courier" w:cs="Times New Roman"/>
      <w:b/>
      <w:bCs/>
      <w:sz w:val="24"/>
      <w:szCs w:val="24"/>
    </w:rPr>
  </w:style>
  <w:style w:type="character" w:customStyle="1" w:styleId="Heading1Char">
    <w:name w:val="Heading 1 Char"/>
    <w:basedOn w:val="DefaultParagraphFont"/>
    <w:link w:val="Heading1"/>
    <w:rsid w:val="00D720CF"/>
    <w:rPr>
      <w:rFonts w:ascii="Courier" w:eastAsia="Times New Roman" w:hAnsi="Courier" w:cs="Times New Roman"/>
      <w:b/>
      <w:sz w:val="20"/>
      <w:szCs w:val="24"/>
    </w:rPr>
  </w:style>
  <w:style w:type="character" w:customStyle="1" w:styleId="Heading2Char">
    <w:name w:val="Heading 2 Char"/>
    <w:basedOn w:val="DefaultParagraphFont"/>
    <w:link w:val="Heading2"/>
    <w:rsid w:val="00D720CF"/>
    <w:rPr>
      <w:rFonts w:ascii="Times New Roman" w:eastAsia="Times New Roman" w:hAnsi="Times New Roman" w:cs="Times New Roman"/>
      <w:b/>
      <w:sz w:val="24"/>
      <w:szCs w:val="24"/>
    </w:rPr>
  </w:style>
  <w:style w:type="character" w:customStyle="1" w:styleId="Heading3Char">
    <w:name w:val="Heading 3 Char"/>
    <w:basedOn w:val="DefaultParagraphFont"/>
    <w:link w:val="Heading3"/>
    <w:rsid w:val="00D720CF"/>
    <w:rPr>
      <w:rFonts w:ascii="Arial" w:eastAsia="Times New Roman" w:hAnsi="Arial" w:cs="Arial"/>
      <w:b/>
      <w:bCs/>
      <w:sz w:val="26"/>
      <w:szCs w:val="26"/>
    </w:rPr>
  </w:style>
  <w:style w:type="character" w:customStyle="1" w:styleId="Heading4Char">
    <w:name w:val="Heading 4 Char"/>
    <w:basedOn w:val="DefaultParagraphFont"/>
    <w:link w:val="Heading4"/>
    <w:rsid w:val="00D720CF"/>
    <w:rPr>
      <w:rFonts w:ascii="Times New Roman" w:eastAsia="Times New Roman" w:hAnsi="Times New Roman" w:cs="Times New Roman"/>
      <w:b/>
      <w:bCs/>
      <w:sz w:val="28"/>
      <w:szCs w:val="28"/>
    </w:rPr>
  </w:style>
  <w:style w:type="character" w:customStyle="1" w:styleId="Heading5Char">
    <w:name w:val="Heading 5 Char"/>
    <w:basedOn w:val="DefaultParagraphFont"/>
    <w:link w:val="Heading5"/>
    <w:rsid w:val="00D720CF"/>
    <w:rPr>
      <w:rFonts w:ascii="Times New Roman" w:eastAsia="Times New Roman" w:hAnsi="Times New Roman"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Times New Roman" w:eastAsia="Times New Roman" w:hAnsi="Times New Roman"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Times New Roman" w:eastAsia="Times New Roman" w:hAnsi="Times New Roman"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Times New Roman" w:eastAsia="Times New Roman" w:hAnsi="Times New Roman"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Times New Roman" w:eastAsia="Times New Roman" w:hAnsi="Times New Roman"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Times New Roman" w:eastAsia="Times New Roman" w:hAnsi="Times New Roman"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ascii="Tahoma" w:hAnsi="Tahoma" w:cs="Tahoma"/>
      <w:sz w:val="16"/>
      <w:szCs w:val="16"/>
    </w:rPr>
  </w:style>
  <w:style w:type="character" w:customStyle="1" w:styleId="BalloonTextChar">
    <w:name w:val="Balloon Text Char"/>
    <w:basedOn w:val="DefaultParagraphFont"/>
    <w:link w:val="BalloonText"/>
    <w:semiHidden/>
    <w:rsid w:val="00D720CF"/>
    <w:rPr>
      <w:rFonts w:ascii="Tahoma" w:eastAsia="Times New Roman" w:hAnsi="Tahoma"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Times New Roman" w:eastAsia="Times New Roman" w:hAnsi="Times New Roman"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Times New Roman" w:eastAsia="Times New Roman" w:hAnsi="Times New Roman"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Times New Roman" w:eastAsia="Times New Roman" w:hAnsi="Times New Roman" w:cs="Times New Roman"/>
      <w:b/>
      <w:bCs/>
      <w:sz w:val="20"/>
      <w:szCs w:val="20"/>
    </w:rPr>
  </w:style>
  <w:style w:type="paragraph" w:styleId="NoSpacing">
    <w:name w:val="No Spacing"/>
    <w:uiPriority w:val="1"/>
    <w:qFormat/>
    <w:rsid w:val="007C32DE"/>
    <w:pPr>
      <w:spacing w:after="0" w:line="240" w:lineRule="auto"/>
    </w:pPr>
    <w:rPr>
      <w:rFonts w:ascii="Calibri" w:eastAsia="MS Mincho" w:hAnsi="Calibri" w:cs="Times New Roman"/>
    </w:rPr>
  </w:style>
  <w:style w:type="paragraph" w:styleId="ListParagraph">
    <w:name w:val="List Paragraph"/>
    <w:basedOn w:val="Normal"/>
    <w:uiPriority w:val="34"/>
    <w:qFormat/>
    <w:rsid w:val="00D720CF"/>
    <w:pPr>
      <w:spacing w:after="200" w:line="276" w:lineRule="auto"/>
      <w:ind w:left="720"/>
      <w:contextualSpacing/>
    </w:pPr>
    <w:rPr>
      <w:rFonts w:ascii="Calibri" w:eastAsia="Calibri" w:hAnsi="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Times New Roman" w:eastAsia="Times New Roman" w:hAnsi="Times New Roman"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ascii="Calibri" w:eastAsiaTheme="minorHAnsi" w:hAnsi="Calibri" w:cs="Calibri"/>
      <w:sz w:val="22"/>
      <w:szCs w:val="22"/>
    </w:rPr>
  </w:style>
  <w:style w:type="character" w:customStyle="1" w:styleId="PlainTextChar">
    <w:name w:val="Plain Text Char"/>
    <w:basedOn w:val="DefaultParagraphFont"/>
    <w:link w:val="PlainText"/>
    <w:uiPriority w:val="99"/>
    <w:rsid w:val="009A3D84"/>
    <w:rPr>
      <w:rFonts w:ascii="Calibri" w:hAnsi="Calibri"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Courier New" w:eastAsia="Times New Roman" w:hAnsi="Courier New"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Helvetica" w:eastAsia="Arial Unicode MS" w:hAnsi="Helvetica"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Times New" w:hAnsi="Times New"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55471">
      <w:bodyDiv w:val="1"/>
      <w:marLeft w:val="0"/>
      <w:marRight w:val="0"/>
      <w:marTop w:val="0"/>
      <w:marBottom w:val="0"/>
      <w:divBdr>
        <w:top w:val="none" w:sz="0" w:space="0" w:color="auto"/>
        <w:left w:val="none" w:sz="0" w:space="0" w:color="auto"/>
        <w:bottom w:val="none" w:sz="0" w:space="0" w:color="auto"/>
        <w:right w:val="none" w:sz="0" w:space="0" w:color="auto"/>
      </w:divBdr>
    </w:div>
    <w:div w:id="116526954">
      <w:bodyDiv w:val="1"/>
      <w:marLeft w:val="0"/>
      <w:marRight w:val="0"/>
      <w:marTop w:val="0"/>
      <w:marBottom w:val="0"/>
      <w:divBdr>
        <w:top w:val="none" w:sz="0" w:space="0" w:color="auto"/>
        <w:left w:val="none" w:sz="0" w:space="0" w:color="auto"/>
        <w:bottom w:val="none" w:sz="0" w:space="0" w:color="auto"/>
        <w:right w:val="none" w:sz="0" w:space="0" w:color="auto"/>
      </w:divBdr>
    </w:div>
    <w:div w:id="134030808">
      <w:bodyDiv w:val="1"/>
      <w:marLeft w:val="0"/>
      <w:marRight w:val="0"/>
      <w:marTop w:val="0"/>
      <w:marBottom w:val="0"/>
      <w:divBdr>
        <w:top w:val="none" w:sz="0" w:space="0" w:color="auto"/>
        <w:left w:val="none" w:sz="0" w:space="0" w:color="auto"/>
        <w:bottom w:val="none" w:sz="0" w:space="0" w:color="auto"/>
        <w:right w:val="none" w:sz="0" w:space="0" w:color="auto"/>
      </w:divBdr>
    </w:div>
    <w:div w:id="239103489">
      <w:bodyDiv w:val="1"/>
      <w:marLeft w:val="0"/>
      <w:marRight w:val="0"/>
      <w:marTop w:val="0"/>
      <w:marBottom w:val="0"/>
      <w:divBdr>
        <w:top w:val="none" w:sz="0" w:space="0" w:color="auto"/>
        <w:left w:val="none" w:sz="0" w:space="0" w:color="auto"/>
        <w:bottom w:val="none" w:sz="0" w:space="0" w:color="auto"/>
        <w:right w:val="none" w:sz="0" w:space="0" w:color="auto"/>
      </w:divBdr>
    </w:div>
    <w:div w:id="287587846">
      <w:bodyDiv w:val="1"/>
      <w:marLeft w:val="0"/>
      <w:marRight w:val="0"/>
      <w:marTop w:val="0"/>
      <w:marBottom w:val="0"/>
      <w:divBdr>
        <w:top w:val="none" w:sz="0" w:space="0" w:color="auto"/>
        <w:left w:val="none" w:sz="0" w:space="0" w:color="auto"/>
        <w:bottom w:val="none" w:sz="0" w:space="0" w:color="auto"/>
        <w:right w:val="none" w:sz="0" w:space="0" w:color="auto"/>
      </w:divBdr>
      <w:divsChild>
        <w:div w:id="1616907552">
          <w:marLeft w:val="0"/>
          <w:marRight w:val="0"/>
          <w:marTop w:val="0"/>
          <w:marBottom w:val="0"/>
          <w:divBdr>
            <w:top w:val="none" w:sz="0" w:space="0" w:color="auto"/>
            <w:left w:val="none" w:sz="0" w:space="0" w:color="auto"/>
            <w:bottom w:val="none" w:sz="0" w:space="0" w:color="auto"/>
            <w:right w:val="none" w:sz="0" w:space="0" w:color="auto"/>
          </w:divBdr>
        </w:div>
        <w:div w:id="2103918198">
          <w:marLeft w:val="0"/>
          <w:marRight w:val="0"/>
          <w:marTop w:val="0"/>
          <w:marBottom w:val="0"/>
          <w:divBdr>
            <w:top w:val="none" w:sz="0" w:space="0" w:color="auto"/>
            <w:left w:val="none" w:sz="0" w:space="0" w:color="auto"/>
            <w:bottom w:val="none" w:sz="0" w:space="0" w:color="auto"/>
            <w:right w:val="none" w:sz="0" w:space="0" w:color="auto"/>
          </w:divBdr>
        </w:div>
      </w:divsChild>
    </w:div>
    <w:div w:id="300159766">
      <w:bodyDiv w:val="1"/>
      <w:marLeft w:val="0"/>
      <w:marRight w:val="0"/>
      <w:marTop w:val="0"/>
      <w:marBottom w:val="0"/>
      <w:divBdr>
        <w:top w:val="none" w:sz="0" w:space="0" w:color="auto"/>
        <w:left w:val="none" w:sz="0" w:space="0" w:color="auto"/>
        <w:bottom w:val="none" w:sz="0" w:space="0" w:color="auto"/>
        <w:right w:val="none" w:sz="0" w:space="0" w:color="auto"/>
      </w:divBdr>
    </w:div>
    <w:div w:id="301614355">
      <w:bodyDiv w:val="1"/>
      <w:marLeft w:val="0"/>
      <w:marRight w:val="0"/>
      <w:marTop w:val="0"/>
      <w:marBottom w:val="0"/>
      <w:divBdr>
        <w:top w:val="none" w:sz="0" w:space="0" w:color="auto"/>
        <w:left w:val="none" w:sz="0" w:space="0" w:color="auto"/>
        <w:bottom w:val="none" w:sz="0" w:space="0" w:color="auto"/>
        <w:right w:val="none" w:sz="0" w:space="0" w:color="auto"/>
      </w:divBdr>
    </w:div>
    <w:div w:id="311298934">
      <w:bodyDiv w:val="1"/>
      <w:marLeft w:val="0"/>
      <w:marRight w:val="0"/>
      <w:marTop w:val="0"/>
      <w:marBottom w:val="0"/>
      <w:divBdr>
        <w:top w:val="none" w:sz="0" w:space="0" w:color="auto"/>
        <w:left w:val="none" w:sz="0" w:space="0" w:color="auto"/>
        <w:bottom w:val="none" w:sz="0" w:space="0" w:color="auto"/>
        <w:right w:val="none" w:sz="0" w:space="0" w:color="auto"/>
      </w:divBdr>
    </w:div>
    <w:div w:id="358744374">
      <w:bodyDiv w:val="1"/>
      <w:marLeft w:val="0"/>
      <w:marRight w:val="0"/>
      <w:marTop w:val="0"/>
      <w:marBottom w:val="0"/>
      <w:divBdr>
        <w:top w:val="none" w:sz="0" w:space="0" w:color="auto"/>
        <w:left w:val="none" w:sz="0" w:space="0" w:color="auto"/>
        <w:bottom w:val="none" w:sz="0" w:space="0" w:color="auto"/>
        <w:right w:val="none" w:sz="0" w:space="0" w:color="auto"/>
      </w:divBdr>
      <w:divsChild>
        <w:div w:id="2062243756">
          <w:marLeft w:val="0"/>
          <w:marRight w:val="0"/>
          <w:marTop w:val="0"/>
          <w:marBottom w:val="0"/>
          <w:divBdr>
            <w:top w:val="none" w:sz="0" w:space="0" w:color="auto"/>
            <w:left w:val="none" w:sz="0" w:space="0" w:color="auto"/>
            <w:bottom w:val="none" w:sz="0" w:space="0" w:color="auto"/>
            <w:right w:val="none" w:sz="0" w:space="0" w:color="auto"/>
          </w:divBdr>
          <w:divsChild>
            <w:div w:id="270163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903769">
      <w:bodyDiv w:val="1"/>
      <w:marLeft w:val="0"/>
      <w:marRight w:val="0"/>
      <w:marTop w:val="0"/>
      <w:marBottom w:val="0"/>
      <w:divBdr>
        <w:top w:val="none" w:sz="0" w:space="0" w:color="auto"/>
        <w:left w:val="none" w:sz="0" w:space="0" w:color="auto"/>
        <w:bottom w:val="none" w:sz="0" w:space="0" w:color="auto"/>
        <w:right w:val="none" w:sz="0" w:space="0" w:color="auto"/>
      </w:divBdr>
    </w:div>
    <w:div w:id="391319132">
      <w:bodyDiv w:val="1"/>
      <w:marLeft w:val="0"/>
      <w:marRight w:val="0"/>
      <w:marTop w:val="0"/>
      <w:marBottom w:val="0"/>
      <w:divBdr>
        <w:top w:val="none" w:sz="0" w:space="0" w:color="auto"/>
        <w:left w:val="none" w:sz="0" w:space="0" w:color="auto"/>
        <w:bottom w:val="none" w:sz="0" w:space="0" w:color="auto"/>
        <w:right w:val="none" w:sz="0" w:space="0" w:color="auto"/>
      </w:divBdr>
    </w:div>
    <w:div w:id="439447216">
      <w:bodyDiv w:val="1"/>
      <w:marLeft w:val="0"/>
      <w:marRight w:val="0"/>
      <w:marTop w:val="0"/>
      <w:marBottom w:val="0"/>
      <w:divBdr>
        <w:top w:val="none" w:sz="0" w:space="0" w:color="auto"/>
        <w:left w:val="none" w:sz="0" w:space="0" w:color="auto"/>
        <w:bottom w:val="none" w:sz="0" w:space="0" w:color="auto"/>
        <w:right w:val="none" w:sz="0" w:space="0" w:color="auto"/>
      </w:divBdr>
    </w:div>
    <w:div w:id="490678936">
      <w:bodyDiv w:val="1"/>
      <w:marLeft w:val="0"/>
      <w:marRight w:val="0"/>
      <w:marTop w:val="0"/>
      <w:marBottom w:val="0"/>
      <w:divBdr>
        <w:top w:val="none" w:sz="0" w:space="0" w:color="auto"/>
        <w:left w:val="none" w:sz="0" w:space="0" w:color="auto"/>
        <w:bottom w:val="none" w:sz="0" w:space="0" w:color="auto"/>
        <w:right w:val="none" w:sz="0" w:space="0" w:color="auto"/>
      </w:divBdr>
    </w:div>
    <w:div w:id="512261541">
      <w:bodyDiv w:val="1"/>
      <w:marLeft w:val="0"/>
      <w:marRight w:val="0"/>
      <w:marTop w:val="0"/>
      <w:marBottom w:val="0"/>
      <w:divBdr>
        <w:top w:val="none" w:sz="0" w:space="0" w:color="auto"/>
        <w:left w:val="none" w:sz="0" w:space="0" w:color="auto"/>
        <w:bottom w:val="none" w:sz="0" w:space="0" w:color="auto"/>
        <w:right w:val="none" w:sz="0" w:space="0" w:color="auto"/>
      </w:divBdr>
    </w:div>
    <w:div w:id="579368830">
      <w:bodyDiv w:val="1"/>
      <w:marLeft w:val="0"/>
      <w:marRight w:val="0"/>
      <w:marTop w:val="0"/>
      <w:marBottom w:val="0"/>
      <w:divBdr>
        <w:top w:val="none" w:sz="0" w:space="0" w:color="auto"/>
        <w:left w:val="none" w:sz="0" w:space="0" w:color="auto"/>
        <w:bottom w:val="none" w:sz="0" w:space="0" w:color="auto"/>
        <w:right w:val="none" w:sz="0" w:space="0" w:color="auto"/>
      </w:divBdr>
    </w:div>
    <w:div w:id="634875319">
      <w:bodyDiv w:val="1"/>
      <w:marLeft w:val="0"/>
      <w:marRight w:val="0"/>
      <w:marTop w:val="0"/>
      <w:marBottom w:val="0"/>
      <w:divBdr>
        <w:top w:val="none" w:sz="0" w:space="0" w:color="auto"/>
        <w:left w:val="none" w:sz="0" w:space="0" w:color="auto"/>
        <w:bottom w:val="none" w:sz="0" w:space="0" w:color="auto"/>
        <w:right w:val="none" w:sz="0" w:space="0" w:color="auto"/>
      </w:divBdr>
    </w:div>
    <w:div w:id="657537331">
      <w:bodyDiv w:val="1"/>
      <w:marLeft w:val="0"/>
      <w:marRight w:val="0"/>
      <w:marTop w:val="0"/>
      <w:marBottom w:val="0"/>
      <w:divBdr>
        <w:top w:val="none" w:sz="0" w:space="0" w:color="auto"/>
        <w:left w:val="none" w:sz="0" w:space="0" w:color="auto"/>
        <w:bottom w:val="none" w:sz="0" w:space="0" w:color="auto"/>
        <w:right w:val="none" w:sz="0" w:space="0" w:color="auto"/>
      </w:divBdr>
    </w:div>
    <w:div w:id="780490626">
      <w:bodyDiv w:val="1"/>
      <w:marLeft w:val="0"/>
      <w:marRight w:val="0"/>
      <w:marTop w:val="0"/>
      <w:marBottom w:val="0"/>
      <w:divBdr>
        <w:top w:val="none" w:sz="0" w:space="0" w:color="auto"/>
        <w:left w:val="none" w:sz="0" w:space="0" w:color="auto"/>
        <w:bottom w:val="none" w:sz="0" w:space="0" w:color="auto"/>
        <w:right w:val="none" w:sz="0" w:space="0" w:color="auto"/>
      </w:divBdr>
    </w:div>
    <w:div w:id="786389000">
      <w:bodyDiv w:val="1"/>
      <w:marLeft w:val="0"/>
      <w:marRight w:val="0"/>
      <w:marTop w:val="0"/>
      <w:marBottom w:val="0"/>
      <w:divBdr>
        <w:top w:val="none" w:sz="0" w:space="0" w:color="auto"/>
        <w:left w:val="none" w:sz="0" w:space="0" w:color="auto"/>
        <w:bottom w:val="none" w:sz="0" w:space="0" w:color="auto"/>
        <w:right w:val="none" w:sz="0" w:space="0" w:color="auto"/>
      </w:divBdr>
    </w:div>
    <w:div w:id="892891482">
      <w:bodyDiv w:val="1"/>
      <w:marLeft w:val="0"/>
      <w:marRight w:val="0"/>
      <w:marTop w:val="0"/>
      <w:marBottom w:val="0"/>
      <w:divBdr>
        <w:top w:val="none" w:sz="0" w:space="0" w:color="auto"/>
        <w:left w:val="none" w:sz="0" w:space="0" w:color="auto"/>
        <w:bottom w:val="none" w:sz="0" w:space="0" w:color="auto"/>
        <w:right w:val="none" w:sz="0" w:space="0" w:color="auto"/>
      </w:divBdr>
    </w:div>
    <w:div w:id="896162493">
      <w:bodyDiv w:val="1"/>
      <w:marLeft w:val="0"/>
      <w:marRight w:val="0"/>
      <w:marTop w:val="0"/>
      <w:marBottom w:val="0"/>
      <w:divBdr>
        <w:top w:val="none" w:sz="0" w:space="0" w:color="auto"/>
        <w:left w:val="none" w:sz="0" w:space="0" w:color="auto"/>
        <w:bottom w:val="none" w:sz="0" w:space="0" w:color="auto"/>
        <w:right w:val="none" w:sz="0" w:space="0" w:color="auto"/>
      </w:divBdr>
    </w:div>
    <w:div w:id="942764678">
      <w:bodyDiv w:val="1"/>
      <w:marLeft w:val="0"/>
      <w:marRight w:val="0"/>
      <w:marTop w:val="0"/>
      <w:marBottom w:val="0"/>
      <w:divBdr>
        <w:top w:val="none" w:sz="0" w:space="0" w:color="auto"/>
        <w:left w:val="none" w:sz="0" w:space="0" w:color="auto"/>
        <w:bottom w:val="none" w:sz="0" w:space="0" w:color="auto"/>
        <w:right w:val="none" w:sz="0" w:space="0" w:color="auto"/>
      </w:divBdr>
    </w:div>
    <w:div w:id="984239111">
      <w:bodyDiv w:val="1"/>
      <w:marLeft w:val="0"/>
      <w:marRight w:val="0"/>
      <w:marTop w:val="0"/>
      <w:marBottom w:val="0"/>
      <w:divBdr>
        <w:top w:val="none" w:sz="0" w:space="0" w:color="auto"/>
        <w:left w:val="none" w:sz="0" w:space="0" w:color="auto"/>
        <w:bottom w:val="none" w:sz="0" w:space="0" w:color="auto"/>
        <w:right w:val="none" w:sz="0" w:space="0" w:color="auto"/>
      </w:divBdr>
    </w:div>
    <w:div w:id="999163483">
      <w:bodyDiv w:val="1"/>
      <w:marLeft w:val="0"/>
      <w:marRight w:val="0"/>
      <w:marTop w:val="0"/>
      <w:marBottom w:val="0"/>
      <w:divBdr>
        <w:top w:val="none" w:sz="0" w:space="0" w:color="auto"/>
        <w:left w:val="none" w:sz="0" w:space="0" w:color="auto"/>
        <w:bottom w:val="none" w:sz="0" w:space="0" w:color="auto"/>
        <w:right w:val="none" w:sz="0" w:space="0" w:color="auto"/>
      </w:divBdr>
    </w:div>
    <w:div w:id="1021778675">
      <w:bodyDiv w:val="1"/>
      <w:marLeft w:val="0"/>
      <w:marRight w:val="0"/>
      <w:marTop w:val="0"/>
      <w:marBottom w:val="0"/>
      <w:divBdr>
        <w:top w:val="none" w:sz="0" w:space="0" w:color="auto"/>
        <w:left w:val="none" w:sz="0" w:space="0" w:color="auto"/>
        <w:bottom w:val="none" w:sz="0" w:space="0" w:color="auto"/>
        <w:right w:val="none" w:sz="0" w:space="0" w:color="auto"/>
      </w:divBdr>
    </w:div>
    <w:div w:id="1022046783">
      <w:bodyDiv w:val="1"/>
      <w:marLeft w:val="0"/>
      <w:marRight w:val="0"/>
      <w:marTop w:val="0"/>
      <w:marBottom w:val="0"/>
      <w:divBdr>
        <w:top w:val="none" w:sz="0" w:space="0" w:color="auto"/>
        <w:left w:val="none" w:sz="0" w:space="0" w:color="auto"/>
        <w:bottom w:val="none" w:sz="0" w:space="0" w:color="auto"/>
        <w:right w:val="none" w:sz="0" w:space="0" w:color="auto"/>
      </w:divBdr>
    </w:div>
    <w:div w:id="1022778811">
      <w:bodyDiv w:val="1"/>
      <w:marLeft w:val="0"/>
      <w:marRight w:val="0"/>
      <w:marTop w:val="0"/>
      <w:marBottom w:val="0"/>
      <w:divBdr>
        <w:top w:val="none" w:sz="0" w:space="0" w:color="auto"/>
        <w:left w:val="none" w:sz="0" w:space="0" w:color="auto"/>
        <w:bottom w:val="none" w:sz="0" w:space="0" w:color="auto"/>
        <w:right w:val="none" w:sz="0" w:space="0" w:color="auto"/>
      </w:divBdr>
    </w:div>
    <w:div w:id="1035544426">
      <w:bodyDiv w:val="1"/>
      <w:marLeft w:val="0"/>
      <w:marRight w:val="0"/>
      <w:marTop w:val="0"/>
      <w:marBottom w:val="0"/>
      <w:divBdr>
        <w:top w:val="none" w:sz="0" w:space="0" w:color="auto"/>
        <w:left w:val="none" w:sz="0" w:space="0" w:color="auto"/>
        <w:bottom w:val="none" w:sz="0" w:space="0" w:color="auto"/>
        <w:right w:val="none" w:sz="0" w:space="0" w:color="auto"/>
      </w:divBdr>
    </w:div>
    <w:div w:id="1043796878">
      <w:bodyDiv w:val="1"/>
      <w:marLeft w:val="0"/>
      <w:marRight w:val="0"/>
      <w:marTop w:val="0"/>
      <w:marBottom w:val="0"/>
      <w:divBdr>
        <w:top w:val="none" w:sz="0" w:space="0" w:color="auto"/>
        <w:left w:val="none" w:sz="0" w:space="0" w:color="auto"/>
        <w:bottom w:val="none" w:sz="0" w:space="0" w:color="auto"/>
        <w:right w:val="none" w:sz="0" w:space="0" w:color="auto"/>
      </w:divBdr>
    </w:div>
    <w:div w:id="1078094081">
      <w:bodyDiv w:val="1"/>
      <w:marLeft w:val="0"/>
      <w:marRight w:val="0"/>
      <w:marTop w:val="0"/>
      <w:marBottom w:val="0"/>
      <w:divBdr>
        <w:top w:val="none" w:sz="0" w:space="0" w:color="auto"/>
        <w:left w:val="none" w:sz="0" w:space="0" w:color="auto"/>
        <w:bottom w:val="none" w:sz="0" w:space="0" w:color="auto"/>
        <w:right w:val="none" w:sz="0" w:space="0" w:color="auto"/>
      </w:divBdr>
    </w:div>
    <w:div w:id="1148060388">
      <w:bodyDiv w:val="1"/>
      <w:marLeft w:val="0"/>
      <w:marRight w:val="0"/>
      <w:marTop w:val="0"/>
      <w:marBottom w:val="0"/>
      <w:divBdr>
        <w:top w:val="none" w:sz="0" w:space="0" w:color="auto"/>
        <w:left w:val="none" w:sz="0" w:space="0" w:color="auto"/>
        <w:bottom w:val="none" w:sz="0" w:space="0" w:color="auto"/>
        <w:right w:val="none" w:sz="0" w:space="0" w:color="auto"/>
      </w:divBdr>
    </w:div>
    <w:div w:id="1161890071">
      <w:bodyDiv w:val="1"/>
      <w:marLeft w:val="0"/>
      <w:marRight w:val="0"/>
      <w:marTop w:val="0"/>
      <w:marBottom w:val="0"/>
      <w:divBdr>
        <w:top w:val="none" w:sz="0" w:space="0" w:color="auto"/>
        <w:left w:val="none" w:sz="0" w:space="0" w:color="auto"/>
        <w:bottom w:val="none" w:sz="0" w:space="0" w:color="auto"/>
        <w:right w:val="none" w:sz="0" w:space="0" w:color="auto"/>
      </w:divBdr>
    </w:div>
    <w:div w:id="1177694490">
      <w:bodyDiv w:val="1"/>
      <w:marLeft w:val="0"/>
      <w:marRight w:val="0"/>
      <w:marTop w:val="0"/>
      <w:marBottom w:val="0"/>
      <w:divBdr>
        <w:top w:val="none" w:sz="0" w:space="0" w:color="auto"/>
        <w:left w:val="none" w:sz="0" w:space="0" w:color="auto"/>
        <w:bottom w:val="none" w:sz="0" w:space="0" w:color="auto"/>
        <w:right w:val="none" w:sz="0" w:space="0" w:color="auto"/>
      </w:divBdr>
      <w:divsChild>
        <w:div w:id="1103574512">
          <w:marLeft w:val="240"/>
          <w:marRight w:val="0"/>
          <w:marTop w:val="60"/>
          <w:marBottom w:val="60"/>
          <w:divBdr>
            <w:top w:val="none" w:sz="0" w:space="0" w:color="auto"/>
            <w:left w:val="none" w:sz="0" w:space="0" w:color="auto"/>
            <w:bottom w:val="none" w:sz="0" w:space="0" w:color="auto"/>
            <w:right w:val="none" w:sz="0" w:space="0" w:color="auto"/>
          </w:divBdr>
          <w:divsChild>
            <w:div w:id="853567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3284154">
      <w:bodyDiv w:val="1"/>
      <w:marLeft w:val="0"/>
      <w:marRight w:val="0"/>
      <w:marTop w:val="0"/>
      <w:marBottom w:val="0"/>
      <w:divBdr>
        <w:top w:val="none" w:sz="0" w:space="0" w:color="auto"/>
        <w:left w:val="none" w:sz="0" w:space="0" w:color="auto"/>
        <w:bottom w:val="none" w:sz="0" w:space="0" w:color="auto"/>
        <w:right w:val="none" w:sz="0" w:space="0" w:color="auto"/>
      </w:divBdr>
    </w:div>
    <w:div w:id="1263562649">
      <w:bodyDiv w:val="1"/>
      <w:marLeft w:val="0"/>
      <w:marRight w:val="0"/>
      <w:marTop w:val="0"/>
      <w:marBottom w:val="0"/>
      <w:divBdr>
        <w:top w:val="none" w:sz="0" w:space="0" w:color="auto"/>
        <w:left w:val="none" w:sz="0" w:space="0" w:color="auto"/>
        <w:bottom w:val="none" w:sz="0" w:space="0" w:color="auto"/>
        <w:right w:val="none" w:sz="0" w:space="0" w:color="auto"/>
      </w:divBdr>
    </w:div>
    <w:div w:id="1293709684">
      <w:bodyDiv w:val="1"/>
      <w:marLeft w:val="0"/>
      <w:marRight w:val="0"/>
      <w:marTop w:val="0"/>
      <w:marBottom w:val="0"/>
      <w:divBdr>
        <w:top w:val="none" w:sz="0" w:space="0" w:color="auto"/>
        <w:left w:val="none" w:sz="0" w:space="0" w:color="auto"/>
        <w:bottom w:val="none" w:sz="0" w:space="0" w:color="auto"/>
        <w:right w:val="none" w:sz="0" w:space="0" w:color="auto"/>
      </w:divBdr>
    </w:div>
    <w:div w:id="1300190871">
      <w:bodyDiv w:val="1"/>
      <w:marLeft w:val="0"/>
      <w:marRight w:val="0"/>
      <w:marTop w:val="0"/>
      <w:marBottom w:val="0"/>
      <w:divBdr>
        <w:top w:val="none" w:sz="0" w:space="0" w:color="auto"/>
        <w:left w:val="none" w:sz="0" w:space="0" w:color="auto"/>
        <w:bottom w:val="none" w:sz="0" w:space="0" w:color="auto"/>
        <w:right w:val="none" w:sz="0" w:space="0" w:color="auto"/>
      </w:divBdr>
    </w:div>
    <w:div w:id="1312365969">
      <w:bodyDiv w:val="1"/>
      <w:marLeft w:val="0"/>
      <w:marRight w:val="0"/>
      <w:marTop w:val="0"/>
      <w:marBottom w:val="0"/>
      <w:divBdr>
        <w:top w:val="none" w:sz="0" w:space="0" w:color="auto"/>
        <w:left w:val="none" w:sz="0" w:space="0" w:color="auto"/>
        <w:bottom w:val="none" w:sz="0" w:space="0" w:color="auto"/>
        <w:right w:val="none" w:sz="0" w:space="0" w:color="auto"/>
      </w:divBdr>
    </w:div>
    <w:div w:id="1341784584">
      <w:bodyDiv w:val="1"/>
      <w:marLeft w:val="0"/>
      <w:marRight w:val="0"/>
      <w:marTop w:val="0"/>
      <w:marBottom w:val="0"/>
      <w:divBdr>
        <w:top w:val="none" w:sz="0" w:space="0" w:color="auto"/>
        <w:left w:val="none" w:sz="0" w:space="0" w:color="auto"/>
        <w:bottom w:val="none" w:sz="0" w:space="0" w:color="auto"/>
        <w:right w:val="none" w:sz="0" w:space="0" w:color="auto"/>
      </w:divBdr>
    </w:div>
    <w:div w:id="1355618477">
      <w:bodyDiv w:val="1"/>
      <w:marLeft w:val="0"/>
      <w:marRight w:val="0"/>
      <w:marTop w:val="0"/>
      <w:marBottom w:val="0"/>
      <w:divBdr>
        <w:top w:val="none" w:sz="0" w:space="0" w:color="auto"/>
        <w:left w:val="none" w:sz="0" w:space="0" w:color="auto"/>
        <w:bottom w:val="none" w:sz="0" w:space="0" w:color="auto"/>
        <w:right w:val="none" w:sz="0" w:space="0" w:color="auto"/>
      </w:divBdr>
    </w:div>
    <w:div w:id="1355959720">
      <w:bodyDiv w:val="1"/>
      <w:marLeft w:val="0"/>
      <w:marRight w:val="0"/>
      <w:marTop w:val="0"/>
      <w:marBottom w:val="0"/>
      <w:divBdr>
        <w:top w:val="none" w:sz="0" w:space="0" w:color="auto"/>
        <w:left w:val="none" w:sz="0" w:space="0" w:color="auto"/>
        <w:bottom w:val="none" w:sz="0" w:space="0" w:color="auto"/>
        <w:right w:val="none" w:sz="0" w:space="0" w:color="auto"/>
      </w:divBdr>
    </w:div>
    <w:div w:id="1382317875">
      <w:bodyDiv w:val="1"/>
      <w:marLeft w:val="0"/>
      <w:marRight w:val="0"/>
      <w:marTop w:val="0"/>
      <w:marBottom w:val="0"/>
      <w:divBdr>
        <w:top w:val="none" w:sz="0" w:space="0" w:color="auto"/>
        <w:left w:val="none" w:sz="0" w:space="0" w:color="auto"/>
        <w:bottom w:val="none" w:sz="0" w:space="0" w:color="auto"/>
        <w:right w:val="none" w:sz="0" w:space="0" w:color="auto"/>
      </w:divBdr>
    </w:div>
    <w:div w:id="1449083493">
      <w:bodyDiv w:val="1"/>
      <w:marLeft w:val="0"/>
      <w:marRight w:val="0"/>
      <w:marTop w:val="0"/>
      <w:marBottom w:val="0"/>
      <w:divBdr>
        <w:top w:val="none" w:sz="0" w:space="0" w:color="auto"/>
        <w:left w:val="none" w:sz="0" w:space="0" w:color="auto"/>
        <w:bottom w:val="none" w:sz="0" w:space="0" w:color="auto"/>
        <w:right w:val="none" w:sz="0" w:space="0" w:color="auto"/>
      </w:divBdr>
    </w:div>
    <w:div w:id="1507210697">
      <w:bodyDiv w:val="1"/>
      <w:marLeft w:val="0"/>
      <w:marRight w:val="0"/>
      <w:marTop w:val="0"/>
      <w:marBottom w:val="0"/>
      <w:divBdr>
        <w:top w:val="none" w:sz="0" w:space="0" w:color="auto"/>
        <w:left w:val="none" w:sz="0" w:space="0" w:color="auto"/>
        <w:bottom w:val="none" w:sz="0" w:space="0" w:color="auto"/>
        <w:right w:val="none" w:sz="0" w:space="0" w:color="auto"/>
      </w:divBdr>
    </w:div>
    <w:div w:id="1508203617">
      <w:bodyDiv w:val="1"/>
      <w:marLeft w:val="0"/>
      <w:marRight w:val="0"/>
      <w:marTop w:val="0"/>
      <w:marBottom w:val="0"/>
      <w:divBdr>
        <w:top w:val="none" w:sz="0" w:space="0" w:color="auto"/>
        <w:left w:val="none" w:sz="0" w:space="0" w:color="auto"/>
        <w:bottom w:val="none" w:sz="0" w:space="0" w:color="auto"/>
        <w:right w:val="none" w:sz="0" w:space="0" w:color="auto"/>
      </w:divBdr>
    </w:div>
    <w:div w:id="1566138031">
      <w:bodyDiv w:val="1"/>
      <w:marLeft w:val="0"/>
      <w:marRight w:val="0"/>
      <w:marTop w:val="0"/>
      <w:marBottom w:val="0"/>
      <w:divBdr>
        <w:top w:val="none" w:sz="0" w:space="0" w:color="auto"/>
        <w:left w:val="none" w:sz="0" w:space="0" w:color="auto"/>
        <w:bottom w:val="none" w:sz="0" w:space="0" w:color="auto"/>
        <w:right w:val="none" w:sz="0" w:space="0" w:color="auto"/>
      </w:divBdr>
    </w:div>
    <w:div w:id="1776437855">
      <w:bodyDiv w:val="1"/>
      <w:marLeft w:val="0"/>
      <w:marRight w:val="0"/>
      <w:marTop w:val="0"/>
      <w:marBottom w:val="0"/>
      <w:divBdr>
        <w:top w:val="none" w:sz="0" w:space="0" w:color="auto"/>
        <w:left w:val="none" w:sz="0" w:space="0" w:color="auto"/>
        <w:bottom w:val="none" w:sz="0" w:space="0" w:color="auto"/>
        <w:right w:val="none" w:sz="0" w:space="0" w:color="auto"/>
      </w:divBdr>
      <w:divsChild>
        <w:div w:id="460271615">
          <w:marLeft w:val="0"/>
          <w:marRight w:val="0"/>
          <w:marTop w:val="0"/>
          <w:marBottom w:val="0"/>
          <w:divBdr>
            <w:top w:val="none" w:sz="0" w:space="0" w:color="auto"/>
            <w:left w:val="none" w:sz="0" w:space="0" w:color="auto"/>
            <w:bottom w:val="none" w:sz="0" w:space="0" w:color="auto"/>
            <w:right w:val="none" w:sz="0" w:space="0" w:color="auto"/>
          </w:divBdr>
          <w:divsChild>
            <w:div w:id="1278761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302845">
      <w:bodyDiv w:val="1"/>
      <w:marLeft w:val="0"/>
      <w:marRight w:val="0"/>
      <w:marTop w:val="0"/>
      <w:marBottom w:val="0"/>
      <w:divBdr>
        <w:top w:val="none" w:sz="0" w:space="0" w:color="auto"/>
        <w:left w:val="none" w:sz="0" w:space="0" w:color="auto"/>
        <w:bottom w:val="none" w:sz="0" w:space="0" w:color="auto"/>
        <w:right w:val="none" w:sz="0" w:space="0" w:color="auto"/>
      </w:divBdr>
    </w:div>
    <w:div w:id="1843229850">
      <w:bodyDiv w:val="1"/>
      <w:marLeft w:val="0"/>
      <w:marRight w:val="0"/>
      <w:marTop w:val="0"/>
      <w:marBottom w:val="0"/>
      <w:divBdr>
        <w:top w:val="none" w:sz="0" w:space="0" w:color="auto"/>
        <w:left w:val="none" w:sz="0" w:space="0" w:color="auto"/>
        <w:bottom w:val="none" w:sz="0" w:space="0" w:color="auto"/>
        <w:right w:val="none" w:sz="0" w:space="0" w:color="auto"/>
      </w:divBdr>
    </w:div>
    <w:div w:id="1893538553">
      <w:bodyDiv w:val="1"/>
      <w:marLeft w:val="0"/>
      <w:marRight w:val="0"/>
      <w:marTop w:val="0"/>
      <w:marBottom w:val="0"/>
      <w:divBdr>
        <w:top w:val="none" w:sz="0" w:space="0" w:color="auto"/>
        <w:left w:val="none" w:sz="0" w:space="0" w:color="auto"/>
        <w:bottom w:val="none" w:sz="0" w:space="0" w:color="auto"/>
        <w:right w:val="none" w:sz="0" w:space="0" w:color="auto"/>
      </w:divBdr>
    </w:div>
    <w:div w:id="1900356283">
      <w:bodyDiv w:val="1"/>
      <w:marLeft w:val="0"/>
      <w:marRight w:val="0"/>
      <w:marTop w:val="0"/>
      <w:marBottom w:val="0"/>
      <w:divBdr>
        <w:top w:val="none" w:sz="0" w:space="0" w:color="auto"/>
        <w:left w:val="none" w:sz="0" w:space="0" w:color="auto"/>
        <w:bottom w:val="none" w:sz="0" w:space="0" w:color="auto"/>
        <w:right w:val="none" w:sz="0" w:space="0" w:color="auto"/>
      </w:divBdr>
      <w:divsChild>
        <w:div w:id="2134592684">
          <w:marLeft w:val="0"/>
          <w:marRight w:val="0"/>
          <w:marTop w:val="0"/>
          <w:marBottom w:val="0"/>
          <w:divBdr>
            <w:top w:val="none" w:sz="0" w:space="0" w:color="auto"/>
            <w:left w:val="none" w:sz="0" w:space="0" w:color="auto"/>
            <w:bottom w:val="none" w:sz="0" w:space="0" w:color="auto"/>
            <w:right w:val="none" w:sz="0" w:space="0" w:color="auto"/>
          </w:divBdr>
        </w:div>
      </w:divsChild>
    </w:div>
    <w:div w:id="1960984961">
      <w:bodyDiv w:val="1"/>
      <w:marLeft w:val="0"/>
      <w:marRight w:val="0"/>
      <w:marTop w:val="0"/>
      <w:marBottom w:val="0"/>
      <w:divBdr>
        <w:top w:val="none" w:sz="0" w:space="0" w:color="auto"/>
        <w:left w:val="none" w:sz="0" w:space="0" w:color="auto"/>
        <w:bottom w:val="none" w:sz="0" w:space="0" w:color="auto"/>
        <w:right w:val="none" w:sz="0" w:space="0" w:color="auto"/>
      </w:divBdr>
    </w:div>
    <w:div w:id="1993562131">
      <w:bodyDiv w:val="1"/>
      <w:marLeft w:val="0"/>
      <w:marRight w:val="0"/>
      <w:marTop w:val="0"/>
      <w:marBottom w:val="0"/>
      <w:divBdr>
        <w:top w:val="none" w:sz="0" w:space="0" w:color="auto"/>
        <w:left w:val="none" w:sz="0" w:space="0" w:color="auto"/>
        <w:bottom w:val="none" w:sz="0" w:space="0" w:color="auto"/>
        <w:right w:val="none" w:sz="0" w:space="0" w:color="auto"/>
      </w:divBdr>
    </w:div>
    <w:div w:id="1996102713">
      <w:bodyDiv w:val="1"/>
      <w:marLeft w:val="0"/>
      <w:marRight w:val="0"/>
      <w:marTop w:val="0"/>
      <w:marBottom w:val="0"/>
      <w:divBdr>
        <w:top w:val="none" w:sz="0" w:space="0" w:color="auto"/>
        <w:left w:val="none" w:sz="0" w:space="0" w:color="auto"/>
        <w:bottom w:val="none" w:sz="0" w:space="0" w:color="auto"/>
        <w:right w:val="none" w:sz="0" w:space="0" w:color="auto"/>
      </w:divBdr>
    </w:div>
    <w:div w:id="2129473287">
      <w:bodyDiv w:val="1"/>
      <w:marLeft w:val="0"/>
      <w:marRight w:val="0"/>
      <w:marTop w:val="0"/>
      <w:marBottom w:val="0"/>
      <w:divBdr>
        <w:top w:val="none" w:sz="0" w:space="0" w:color="auto"/>
        <w:left w:val="none" w:sz="0" w:space="0" w:color="auto"/>
        <w:bottom w:val="none" w:sz="0" w:space="0" w:color="auto"/>
        <w:right w:val="none" w:sz="0" w:space="0" w:color="auto"/>
      </w:divBdr>
    </w:div>
    <w:div w:id="2139369252">
      <w:bodyDiv w:val="1"/>
      <w:marLeft w:val="0"/>
      <w:marRight w:val="0"/>
      <w:marTop w:val="0"/>
      <w:marBottom w:val="0"/>
      <w:divBdr>
        <w:top w:val="none" w:sz="0" w:space="0" w:color="auto"/>
        <w:left w:val="none" w:sz="0" w:space="0" w:color="auto"/>
        <w:bottom w:val="none" w:sz="0" w:space="0" w:color="auto"/>
        <w:right w:val="none" w:sz="0" w:space="0" w:color="auto"/>
      </w:divBdr>
    </w:div>
    <w:div w:id="21409488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header" Target="head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2.xml><?xml version="1.0" encoding="utf-8"?>
<?mso-contentType ?>
<FormTemplates xmlns="http://schemas.microsoft.com/sharepoint/v3/contenttype/form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2.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3.xml><?xml version="1.0" encoding="utf-8"?>
<ds:datastoreItem xmlns:ds="http://schemas.openxmlformats.org/officeDocument/2006/customXml" ds:itemID="{B2482BD3-A898-4C87-888C-8819921D62B3}">
  <ds:schemaRefs>
    <ds:schemaRef ds:uri="http://schemas.microsoft.com/sharepoint/v3/contenttype/forms"/>
  </ds:schemaRefs>
</ds:datastoreItem>
</file>

<file path=customXml/itemProps4.xml><?xml version="1.0" encoding="utf-8"?>
<ds:datastoreItem xmlns:ds="http://schemas.openxmlformats.org/officeDocument/2006/customXml" ds:itemID="{32248826-171A-48BA-A7AF-3229F0D5B8B2}">
  <ds:schemaRefs>
    <ds:schemaRef ds:uri="http://schemas.microsoft.com/sharepoint/v3/contenttype/forms"/>
  </ds:schemaRefs>
</ds:datastoreItem>
</file>

<file path=customXml/itemProps5.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customXml/itemProps7.xml><?xml version="1.0" encoding="utf-8"?>
<ds:datastoreItem xmlns:ds="http://schemas.openxmlformats.org/officeDocument/2006/customXml" ds:itemID="{03B6E9BF-B3B9-434C-9A6C-9510EF631481}">
  <ds:schemaRefs>
    <ds:schemaRef ds:uri="http://schemas.microsoft.com/sharepoint/v3/contenttype/forms"/>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0</TotalTime>
  <Pages>4</Pages>
  <Words>1623</Words>
  <Characters>9252</Characters>
  <Application>Microsoft Office Word</Application>
  <DocSecurity>0</DocSecurity>
  <Lines>77</Lines>
  <Paragraphs>21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10854</CharactersWithSpaces>
  <SharedDoc>false</SharedDoc>
  <HLinks>
    <vt:vector size="12" baseType="variant">
      <vt:variant>
        <vt:i4>5439580</vt:i4>
      </vt:variant>
      <vt:variant>
        <vt:i4>3</vt:i4>
      </vt:variant>
      <vt:variant>
        <vt:i4>0</vt:i4>
      </vt:variant>
      <vt:variant>
        <vt:i4>5</vt:i4>
      </vt:variant>
      <vt:variant>
        <vt:lpwstr>https://www.hud.gov/vawa</vt:lpwstr>
      </vt:variant>
      <vt:variant>
        <vt:lpwstr/>
      </vt:variant>
      <vt:variant>
        <vt:i4>1638516</vt:i4>
      </vt:variant>
      <vt:variant>
        <vt:i4>0</vt:i4>
      </vt:variant>
      <vt:variant>
        <vt:i4>0</vt:i4>
      </vt:variant>
      <vt:variant>
        <vt:i4>5</vt:i4>
      </vt:variant>
      <vt:variant>
        <vt:lpwstr>https://www.hud.gov/program_offices/administration/hudclips/forms/hud5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2025-02-18T21:06:00Z</dcterms:created>
  <dcterms:modified xsi:type="dcterms:W3CDTF">2025-06-18T13:22:00Z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_dlc_DocIdItemGuid">
    <vt:lpwstr>91fad5b2-e690-4cda-8fb9-9437c8b9456e</vt:lpwstr>
  </property>
  <property fmtid="{D5CDD505-2E9C-101B-9397-08002B2CF9AE}" pid="4" name="MediaServiceImageTags">
    <vt:lpwstr/>
  </property>
</Properties>
</file>