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B177106" w14:textId="77777777" w:rsidR="00E12096" w:rsidRDefault="00E12096" w:rsidP="00E12096">
      <w:pPr>
        <w:tabs>
          <w:tab w:val="left" w:pos="5760"/>
        </w:tabs>
        <w:jc w:val="center"/>
        <w:rPr>
          <w:b/>
          <w:bCs/>
          <w:sz w:val="22"/>
          <w:szCs w:val="22"/>
        </w:rPr>
      </w:pPr>
      <w:r>
        <w:rPr>
          <w:b/>
          <w:bCs/>
          <w:sz w:val="22"/>
          <w:szCs w:val="22"/>
        </w:rPr>
        <w:t>DAIM NTAWV QHIA TAWM TXOG TXIJ NKAWM SIB NTAUS, HLUAS NKUAJ HLUAS NRAUG UA NRUJ UA TSIV, RAUG QUAB YUAM, LOS YOG MUAJ NEEG SOJ YUS</w:t>
      </w:r>
    </w:p>
    <w:p w14:paraId="43967789" w14:textId="77777777" w:rsidR="00E12096" w:rsidRDefault="00E12096" w:rsidP="00E12096">
      <w:pPr>
        <w:tabs>
          <w:tab w:val="left" w:pos="5760"/>
        </w:tabs>
        <w:jc w:val="center"/>
        <w:rPr>
          <w:b/>
          <w:bCs/>
          <w:sz w:val="22"/>
          <w:szCs w:val="22"/>
        </w:rPr>
      </w:pPr>
    </w:p>
    <w:p w14:paraId="73D9D667" w14:textId="4C58FE34" w:rsidR="001C691B" w:rsidRPr="004732EE" w:rsidRDefault="00E12096" w:rsidP="00E12096">
      <w:pPr>
        <w:tabs>
          <w:tab w:val="left" w:pos="5760"/>
        </w:tabs>
        <w:jc w:val="center"/>
        <w:rPr>
          <w:b/>
          <w:bCs/>
          <w:sz w:val="22"/>
          <w:szCs w:val="22"/>
        </w:rPr>
      </w:pPr>
      <w:r>
        <w:rPr>
          <w:b/>
          <w:bCs/>
          <w:i/>
          <w:iCs/>
          <w:sz w:val="22"/>
          <w:szCs w:val="22"/>
        </w:rPr>
        <w:t xml:space="preserve">Lus </w:t>
      </w:r>
      <w:proofErr w:type="spellStart"/>
      <w:r>
        <w:rPr>
          <w:b/>
          <w:bCs/>
          <w:i/>
          <w:iCs/>
          <w:sz w:val="22"/>
          <w:szCs w:val="22"/>
        </w:rPr>
        <w:t>Nco</w:t>
      </w:r>
      <w:proofErr w:type="spellEnd"/>
      <w:r>
        <w:rPr>
          <w:b/>
          <w:bCs/>
          <w:i/>
          <w:iCs/>
          <w:sz w:val="22"/>
          <w:szCs w:val="22"/>
        </w:rPr>
        <w:t xml:space="preserve"> </w:t>
      </w:r>
      <w:proofErr w:type="spellStart"/>
      <w:r>
        <w:rPr>
          <w:b/>
          <w:bCs/>
          <w:i/>
          <w:iCs/>
          <w:sz w:val="22"/>
          <w:szCs w:val="22"/>
        </w:rPr>
        <w:t>Tseg</w:t>
      </w:r>
      <w:proofErr w:type="spellEnd"/>
      <w:r>
        <w:rPr>
          <w:b/>
          <w:bCs/>
          <w:i/>
          <w:iCs/>
          <w:sz w:val="22"/>
          <w:szCs w:val="22"/>
        </w:rPr>
        <w:t xml:space="preserve"> </w:t>
      </w:r>
      <w:proofErr w:type="spellStart"/>
      <w:r>
        <w:rPr>
          <w:b/>
          <w:bCs/>
          <w:i/>
          <w:iCs/>
          <w:sz w:val="22"/>
          <w:szCs w:val="22"/>
        </w:rPr>
        <w:t>Tsis</w:t>
      </w:r>
      <w:proofErr w:type="spellEnd"/>
      <w:r>
        <w:rPr>
          <w:b/>
          <w:bCs/>
          <w:i/>
          <w:iCs/>
          <w:sz w:val="22"/>
          <w:szCs w:val="22"/>
        </w:rPr>
        <w:t xml:space="preserve"> </w:t>
      </w:r>
      <w:proofErr w:type="spellStart"/>
      <w:r>
        <w:rPr>
          <w:b/>
          <w:bCs/>
          <w:i/>
          <w:iCs/>
          <w:sz w:val="22"/>
          <w:szCs w:val="22"/>
        </w:rPr>
        <w:t>Qhia</w:t>
      </w:r>
      <w:proofErr w:type="spellEnd"/>
      <w:r>
        <w:rPr>
          <w:b/>
          <w:bCs/>
          <w:i/>
          <w:iCs/>
          <w:sz w:val="22"/>
          <w:szCs w:val="22"/>
        </w:rPr>
        <w:t xml:space="preserve"> </w:t>
      </w:r>
      <w:proofErr w:type="spellStart"/>
      <w:r>
        <w:rPr>
          <w:b/>
          <w:bCs/>
          <w:i/>
          <w:iCs/>
          <w:sz w:val="22"/>
          <w:szCs w:val="22"/>
        </w:rPr>
        <w:t>Tawm</w:t>
      </w:r>
      <w:proofErr w:type="spellEnd"/>
      <w:r>
        <w:rPr>
          <w:b/>
          <w:bCs/>
          <w:i/>
          <w:iCs/>
          <w:sz w:val="22"/>
          <w:szCs w:val="22"/>
        </w:rPr>
        <w:t xml:space="preserve"> Sab </w:t>
      </w:r>
      <w:proofErr w:type="spellStart"/>
      <w:r>
        <w:rPr>
          <w:b/>
          <w:bCs/>
          <w:i/>
          <w:iCs/>
          <w:sz w:val="22"/>
          <w:szCs w:val="22"/>
        </w:rPr>
        <w:t>Nrauv</w:t>
      </w:r>
      <w:proofErr w:type="spellEnd"/>
      <w:r w:rsidR="006F1549" w:rsidRPr="004732EE">
        <w:rPr>
          <w:b/>
          <w:bCs/>
          <w:i/>
          <w:iCs/>
          <w:sz w:val="22"/>
          <w:szCs w:val="22"/>
        </w:rPr>
        <w:t xml:space="preserve">: </w:t>
      </w:r>
      <w:proofErr w:type="spellStart"/>
      <w:r w:rsidR="00766F29">
        <w:rPr>
          <w:sz w:val="22"/>
          <w:szCs w:val="22"/>
        </w:rPr>
        <w:t>Txhua</w:t>
      </w:r>
      <w:proofErr w:type="spellEnd"/>
      <w:r w:rsidR="00766F29">
        <w:rPr>
          <w:sz w:val="22"/>
          <w:szCs w:val="22"/>
        </w:rPr>
        <w:t xml:space="preserve"> yam </w:t>
      </w:r>
      <w:proofErr w:type="spellStart"/>
      <w:r w:rsidR="00766F29">
        <w:rPr>
          <w:sz w:val="22"/>
          <w:szCs w:val="22"/>
        </w:rPr>
        <w:t>ntaub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ntawv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ntiag</w:t>
      </w:r>
      <w:proofErr w:type="spellEnd"/>
      <w:r w:rsidR="00766F29">
        <w:rPr>
          <w:sz w:val="22"/>
          <w:szCs w:val="22"/>
        </w:rPr>
        <w:t xml:space="preserve"> tug </w:t>
      </w:r>
      <w:proofErr w:type="spellStart"/>
      <w:r w:rsidR="00766F29">
        <w:rPr>
          <w:sz w:val="22"/>
          <w:szCs w:val="22"/>
        </w:rPr>
        <w:t>uas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koj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tso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tawm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hauv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daim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ntawv</w:t>
      </w:r>
      <w:proofErr w:type="spellEnd"/>
      <w:r w:rsidR="00766F29">
        <w:rPr>
          <w:sz w:val="22"/>
          <w:szCs w:val="22"/>
        </w:rPr>
        <w:t xml:space="preserve"> no </w:t>
      </w:r>
      <w:proofErr w:type="spellStart"/>
      <w:r w:rsidR="00766F29">
        <w:rPr>
          <w:sz w:val="22"/>
          <w:szCs w:val="22"/>
        </w:rPr>
        <w:t>yuav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muab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ceev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tseg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los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ntawm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lub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koom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haum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pab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cuam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vaj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tse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rau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koj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nyob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raws</w:t>
      </w:r>
      <w:proofErr w:type="spellEnd"/>
      <w:r w:rsidR="00766F29">
        <w:rPr>
          <w:sz w:val="22"/>
          <w:szCs w:val="22"/>
        </w:rPr>
        <w:t xml:space="preserve"> li </w:t>
      </w:r>
      <w:proofErr w:type="spellStart"/>
      <w:r w:rsidR="00766F29">
        <w:rPr>
          <w:sz w:val="22"/>
          <w:szCs w:val="22"/>
        </w:rPr>
        <w:t>kev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cai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ceev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tseg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ntaub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ntawv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hais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hauv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qab</w:t>
      </w:r>
      <w:proofErr w:type="spellEnd"/>
      <w:r w:rsidR="00766F29">
        <w:rPr>
          <w:sz w:val="22"/>
          <w:szCs w:val="22"/>
        </w:rPr>
        <w:t xml:space="preserve"> no.</w:t>
      </w:r>
    </w:p>
    <w:p w14:paraId="19589DB3" w14:textId="41D95CA6" w:rsidR="000A1AA2" w:rsidRPr="001234DA" w:rsidRDefault="00766F29" w:rsidP="00622A94">
      <w:pPr>
        <w:spacing w:after="80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Daim </w:t>
      </w:r>
      <w:proofErr w:type="spellStart"/>
      <w:r>
        <w:rPr>
          <w:b/>
          <w:bCs/>
          <w:sz w:val="22"/>
          <w:szCs w:val="22"/>
        </w:rPr>
        <w:t>Ntawv</w:t>
      </w:r>
      <w:proofErr w:type="spellEnd"/>
      <w:r>
        <w:rPr>
          <w:b/>
          <w:bCs/>
          <w:sz w:val="22"/>
          <w:szCs w:val="22"/>
        </w:rPr>
        <w:t xml:space="preserve"> No Yog Rau Dab </w:t>
      </w:r>
      <w:proofErr w:type="spellStart"/>
      <w:r>
        <w:rPr>
          <w:b/>
          <w:bCs/>
          <w:sz w:val="22"/>
          <w:szCs w:val="22"/>
        </w:rPr>
        <w:t>Tsi</w:t>
      </w:r>
      <w:proofErr w:type="spellEnd"/>
      <w:r w:rsidR="005C1607">
        <w:rPr>
          <w:b/>
          <w:bCs/>
          <w:sz w:val="22"/>
          <w:szCs w:val="22"/>
        </w:rPr>
        <w:t>:</w:t>
      </w:r>
      <w:r w:rsidR="3E9207BF" w:rsidRPr="0F48A40A">
        <w:rPr>
          <w:sz w:val="22"/>
          <w:szCs w:val="22"/>
        </w:rPr>
        <w:t xml:space="preserve"> </w:t>
      </w:r>
      <w:r>
        <w:rPr>
          <w:sz w:val="22"/>
          <w:szCs w:val="22"/>
        </w:rPr>
        <w:t xml:space="preserve">Yog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xaub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vaj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hloov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txais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nyiaj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nqi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xaub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xav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txhooj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cai</w:t>
      </w:r>
      <w:proofErr w:type="spellEnd"/>
      <w:r w:rsidR="1CCCA6A6" w:rsidRPr="4C87DB72">
        <w:rPr>
          <w:sz w:val="22"/>
          <w:szCs w:val="22"/>
        </w:rPr>
        <w:t xml:space="preserve"> Violence Against Women Act (</w:t>
      </w:r>
      <w:r w:rsidR="00CE78A2">
        <w:rPr>
          <w:sz w:val="22"/>
          <w:szCs w:val="22"/>
        </w:rPr>
        <w:t>“</w:t>
      </w:r>
      <w:r w:rsidR="1CCCA6A6" w:rsidRPr="4C87DB72">
        <w:rPr>
          <w:sz w:val="22"/>
          <w:szCs w:val="22"/>
        </w:rPr>
        <w:t>VAWA</w:t>
      </w:r>
      <w:r w:rsidR="00CE78A2">
        <w:rPr>
          <w:sz w:val="22"/>
          <w:szCs w:val="22"/>
        </w:rPr>
        <w:t>”</w:t>
      </w:r>
      <w:r w:rsidR="1CCCA6A6" w:rsidRPr="4C87DB72">
        <w:rPr>
          <w:sz w:val="22"/>
          <w:szCs w:val="22"/>
        </w:rPr>
        <w:t xml:space="preserve">),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siv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raws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teev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“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txom</w:t>
      </w:r>
      <w:proofErr w:type="spellEnd"/>
      <w:r>
        <w:rPr>
          <w:sz w:val="22"/>
          <w:szCs w:val="22"/>
        </w:rPr>
        <w:t xml:space="preserve">”. Daim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 w:rsidR="1CCCA6A6" w:rsidRPr="4C87DB72" w:rsidDel="00F80EE6">
        <w:rPr>
          <w:sz w:val="22"/>
          <w:szCs w:val="22"/>
        </w:rPr>
        <w:t xml:space="preserve"> "</w:t>
      </w:r>
      <w:r w:rsidR="00A90C77" w:rsidRPr="00A90C77">
        <w:t xml:space="preserve"> </w:t>
      </w:r>
      <w:proofErr w:type="spellStart"/>
      <w:r w:rsidR="00A90C77" w:rsidRPr="00A90C77">
        <w:rPr>
          <w:sz w:val="22"/>
          <w:szCs w:val="22"/>
        </w:rPr>
        <w:t>Cov</w:t>
      </w:r>
      <w:proofErr w:type="spellEnd"/>
      <w:r w:rsidR="00A90C77" w:rsidRPr="00A90C77">
        <w:rPr>
          <w:sz w:val="22"/>
          <w:szCs w:val="22"/>
        </w:rPr>
        <w:t xml:space="preserve"> Kev Cai Tiv </w:t>
      </w:r>
      <w:proofErr w:type="spellStart"/>
      <w:r w:rsidR="00A90C77" w:rsidRPr="00A90C77">
        <w:rPr>
          <w:sz w:val="22"/>
          <w:szCs w:val="22"/>
        </w:rPr>
        <w:t>Thaiv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Neeg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Xaub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Tsev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Hauv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Qab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Txhooj</w:t>
      </w:r>
      <w:proofErr w:type="spellEnd"/>
      <w:r w:rsidR="00A90C77" w:rsidRPr="00A90C77">
        <w:rPr>
          <w:sz w:val="22"/>
          <w:szCs w:val="22"/>
        </w:rPr>
        <w:t xml:space="preserve"> Cai Tiv </w:t>
      </w:r>
      <w:proofErr w:type="spellStart"/>
      <w:r w:rsidR="00A90C77" w:rsidRPr="00A90C77">
        <w:rPr>
          <w:sz w:val="22"/>
          <w:szCs w:val="22"/>
        </w:rPr>
        <w:t>Thaiv</w:t>
      </w:r>
      <w:proofErr w:type="spellEnd"/>
      <w:r w:rsidR="00A90C77" w:rsidRPr="00A90C77">
        <w:rPr>
          <w:sz w:val="22"/>
          <w:szCs w:val="22"/>
        </w:rPr>
        <w:t xml:space="preserve"> Poj Niam </w:t>
      </w:r>
      <w:proofErr w:type="spellStart"/>
      <w:r w:rsidR="00A90C77" w:rsidRPr="00A90C77">
        <w:rPr>
          <w:sz w:val="22"/>
          <w:szCs w:val="22"/>
        </w:rPr>
        <w:t>Raug</w:t>
      </w:r>
      <w:proofErr w:type="spellEnd"/>
      <w:r w:rsidR="00A90C77" w:rsidRPr="00A90C77">
        <w:rPr>
          <w:sz w:val="22"/>
          <w:szCs w:val="22"/>
        </w:rPr>
        <w:t xml:space="preserve"> Tsim </w:t>
      </w:r>
      <w:proofErr w:type="spellStart"/>
      <w:r w:rsidR="00A90C77" w:rsidRPr="00A90C77">
        <w:rPr>
          <w:sz w:val="22"/>
          <w:szCs w:val="22"/>
        </w:rPr>
        <w:t>Txom</w:t>
      </w:r>
      <w:proofErr w:type="spellEnd"/>
      <w:r w:rsidR="1CCCA6A6" w:rsidRPr="4C87DB72" w:rsidDel="00F80EE6">
        <w:rPr>
          <w:sz w:val="22"/>
          <w:szCs w:val="22"/>
        </w:rPr>
        <w:t>," Form HUD-5380</w:t>
      </w:r>
      <w:r w:rsidR="007C32DE" w:rsidRPr="43481D75" w:rsidDel="00F80EE6">
        <w:rPr>
          <w:sz w:val="22"/>
          <w:szCs w:val="22"/>
        </w:rPr>
        <w:t>.</w:t>
      </w:r>
      <w:r w:rsidR="007C32DE" w:rsidRPr="4C87DB72" w:rsidDel="00F80EE6">
        <w:rPr>
          <w:sz w:val="22"/>
          <w:szCs w:val="22"/>
        </w:rPr>
        <w:t xml:space="preserve">  </w:t>
      </w:r>
    </w:p>
    <w:p w14:paraId="4ACBB957" w14:textId="77777777" w:rsidR="00766F29" w:rsidRDefault="000A1AA2" w:rsidP="00766F29">
      <w:pPr>
        <w:spacing w:after="80"/>
        <w:rPr>
          <w:b/>
          <w:bCs/>
          <w:sz w:val="22"/>
          <w:szCs w:val="22"/>
        </w:rPr>
      </w:pPr>
      <w:r w:rsidRPr="001234DA">
        <w:rPr>
          <w:b/>
          <w:bCs/>
          <w:sz w:val="22"/>
          <w:szCs w:val="22"/>
        </w:rPr>
        <w:t xml:space="preserve">VAWA </w:t>
      </w:r>
      <w:proofErr w:type="spellStart"/>
      <w:r w:rsidR="00766F29">
        <w:rPr>
          <w:b/>
          <w:bCs/>
          <w:sz w:val="22"/>
          <w:szCs w:val="22"/>
        </w:rPr>
        <w:t>tiv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thaiv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txhua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tus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neeg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thiab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tsev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neeg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tsis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hais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lawv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hnub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nyoog</w:t>
      </w:r>
      <w:proofErr w:type="spellEnd"/>
      <w:r w:rsidR="00766F29">
        <w:rPr>
          <w:b/>
          <w:bCs/>
          <w:sz w:val="22"/>
          <w:szCs w:val="22"/>
        </w:rPr>
        <w:t xml:space="preserve">, </w:t>
      </w:r>
      <w:proofErr w:type="spellStart"/>
      <w:r w:rsidR="00766F29">
        <w:rPr>
          <w:b/>
          <w:bCs/>
          <w:sz w:val="22"/>
          <w:szCs w:val="22"/>
        </w:rPr>
        <w:t>yog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poj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niam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txiv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neej</w:t>
      </w:r>
      <w:proofErr w:type="spellEnd"/>
      <w:r w:rsidR="00766F29">
        <w:rPr>
          <w:b/>
          <w:bCs/>
          <w:sz w:val="22"/>
          <w:szCs w:val="22"/>
        </w:rPr>
        <w:t xml:space="preserve">, </w:t>
      </w:r>
      <w:proofErr w:type="spellStart"/>
      <w:r w:rsidR="00766F29">
        <w:rPr>
          <w:b/>
          <w:bCs/>
          <w:sz w:val="22"/>
          <w:szCs w:val="22"/>
        </w:rPr>
        <w:t>los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yog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qib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muaj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txij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nkawm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yog</w:t>
      </w:r>
      <w:proofErr w:type="spellEnd"/>
      <w:r w:rsidR="00766F29">
        <w:rPr>
          <w:b/>
          <w:bCs/>
          <w:sz w:val="22"/>
          <w:szCs w:val="22"/>
        </w:rPr>
        <w:t xml:space="preserve"> li </w:t>
      </w:r>
      <w:proofErr w:type="spellStart"/>
      <w:r w:rsidR="00766F29">
        <w:rPr>
          <w:b/>
          <w:bCs/>
          <w:sz w:val="22"/>
          <w:szCs w:val="22"/>
        </w:rPr>
        <w:t>cas</w:t>
      </w:r>
      <w:proofErr w:type="spellEnd"/>
      <w:r w:rsidR="00766F29">
        <w:rPr>
          <w:b/>
          <w:bCs/>
          <w:sz w:val="22"/>
          <w:szCs w:val="22"/>
        </w:rPr>
        <w:t xml:space="preserve">. </w:t>
      </w:r>
    </w:p>
    <w:p w14:paraId="4CAD5A4A" w14:textId="33982144" w:rsidR="0058637F" w:rsidRPr="00800360" w:rsidDel="00EC1322" w:rsidRDefault="009B2BD3" w:rsidP="00766F29">
      <w:pPr>
        <w:spacing w:after="80"/>
        <w:rPr>
          <w:sz w:val="22"/>
          <w:szCs w:val="22"/>
        </w:rPr>
      </w:pP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tsis</w:t>
      </w:r>
      <w:proofErr w:type="spellEnd"/>
      <w:r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kom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koj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sz w:val="22"/>
          <w:szCs w:val="22"/>
        </w:rPr>
        <w:t>thiab</w:t>
      </w:r>
      <w:proofErr w:type="spellEnd"/>
      <w:r w:rsidR="00766F29">
        <w:rPr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yuav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tsis</w:t>
      </w:r>
      <w:proofErr w:type="spellEnd"/>
      <w:r w:rsidR="00766F29">
        <w:rPr>
          <w:b/>
          <w:bCs/>
          <w:sz w:val="22"/>
          <w:szCs w:val="22"/>
        </w:rPr>
        <w:t xml:space="preserve"> nug </w:t>
      </w:r>
      <w:proofErr w:type="spellStart"/>
      <w:r w:rsidR="00766F29">
        <w:rPr>
          <w:b/>
          <w:bCs/>
          <w:sz w:val="22"/>
          <w:szCs w:val="22"/>
        </w:rPr>
        <w:t>los</w:t>
      </w:r>
      <w:proofErr w:type="spellEnd"/>
      <w:r w:rsidR="00766F29">
        <w:rPr>
          <w:b/>
          <w:bCs/>
          <w:sz w:val="22"/>
          <w:szCs w:val="22"/>
        </w:rPr>
        <w:t xml:space="preserve"> </w:t>
      </w:r>
      <w:proofErr w:type="spellStart"/>
      <w:r w:rsidR="00766F29">
        <w:rPr>
          <w:b/>
          <w:bCs/>
          <w:sz w:val="22"/>
          <w:szCs w:val="22"/>
        </w:rPr>
        <w:t>yog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tseev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kom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koj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muaj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pov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thawj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los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qhia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meem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tias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koj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raug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tsim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txom</w:t>
      </w:r>
      <w:proofErr w:type="spellEnd"/>
      <w:r>
        <w:rPr>
          <w:bCs/>
          <w:sz w:val="22"/>
          <w:szCs w:val="22"/>
        </w:rPr>
        <w:t xml:space="preserve"> log </w:t>
      </w:r>
      <w:proofErr w:type="spellStart"/>
      <w:r>
        <w:rPr>
          <w:bCs/>
          <w:sz w:val="22"/>
          <w:szCs w:val="22"/>
        </w:rPr>
        <w:t>raug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raws</w:t>
      </w:r>
      <w:proofErr w:type="spellEnd"/>
      <w:r>
        <w:rPr>
          <w:bCs/>
          <w:sz w:val="22"/>
          <w:szCs w:val="22"/>
        </w:rPr>
        <w:t xml:space="preserve"> li VAWA </w:t>
      </w:r>
      <w:proofErr w:type="spellStart"/>
      <w:r>
        <w:rPr>
          <w:bCs/>
          <w:sz w:val="22"/>
          <w:szCs w:val="22"/>
        </w:rPr>
        <w:t>kev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ua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nruj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ua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tsiv</w:t>
      </w:r>
      <w:proofErr w:type="spellEnd"/>
      <w:r>
        <w:rPr>
          <w:bCs/>
          <w:sz w:val="22"/>
          <w:szCs w:val="22"/>
        </w:rPr>
        <w:t>/</w:t>
      </w:r>
      <w:proofErr w:type="spellStart"/>
      <w:r>
        <w:rPr>
          <w:bCs/>
          <w:sz w:val="22"/>
          <w:szCs w:val="22"/>
        </w:rPr>
        <w:t>raug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quab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yuam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tshwj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tsis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yog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tias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muaj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raws</w:t>
      </w:r>
      <w:proofErr w:type="spellEnd"/>
      <w:r>
        <w:rPr>
          <w:bCs/>
          <w:sz w:val="22"/>
          <w:szCs w:val="22"/>
        </w:rPr>
        <w:t xml:space="preserve"> li tau </w:t>
      </w:r>
      <w:proofErr w:type="spellStart"/>
      <w:r>
        <w:rPr>
          <w:bCs/>
          <w:sz w:val="22"/>
          <w:szCs w:val="22"/>
        </w:rPr>
        <w:t>teev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tseg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nyob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rau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hauv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daim</w:t>
      </w:r>
      <w:proofErr w:type="spellEnd"/>
      <w:r>
        <w:rPr>
          <w:bCs/>
          <w:sz w:val="22"/>
          <w:szCs w:val="22"/>
        </w:rPr>
        <w:t xml:space="preserve"> </w:t>
      </w:r>
      <w:proofErr w:type="spellStart"/>
      <w:r>
        <w:rPr>
          <w:bCs/>
          <w:sz w:val="22"/>
          <w:szCs w:val="22"/>
        </w:rPr>
        <w:t>ntawv</w:t>
      </w:r>
      <w:proofErr w:type="spellEnd"/>
      <w:r w:rsidR="0058637F" w:rsidRPr="0F48A40A">
        <w:rPr>
          <w:sz w:val="22"/>
          <w:szCs w:val="22"/>
        </w:rPr>
        <w:t xml:space="preserve"> </w:t>
      </w:r>
      <w:r w:rsidR="00655F3B" w:rsidRPr="4C87DB72">
        <w:rPr>
          <w:sz w:val="22"/>
          <w:szCs w:val="22"/>
        </w:rPr>
        <w:t>"</w:t>
      </w:r>
      <w:r w:rsidR="00A90C77" w:rsidRPr="00A90C77">
        <w:t xml:space="preserve"> </w:t>
      </w:r>
      <w:proofErr w:type="spellStart"/>
      <w:r w:rsidR="00A90C77" w:rsidRPr="00A90C77">
        <w:rPr>
          <w:sz w:val="22"/>
          <w:szCs w:val="22"/>
        </w:rPr>
        <w:t>Cov</w:t>
      </w:r>
      <w:proofErr w:type="spellEnd"/>
      <w:r w:rsidR="00A90C77" w:rsidRPr="00A90C77">
        <w:rPr>
          <w:sz w:val="22"/>
          <w:szCs w:val="22"/>
        </w:rPr>
        <w:t xml:space="preserve"> Kev Cai Tiv </w:t>
      </w:r>
      <w:proofErr w:type="spellStart"/>
      <w:r w:rsidR="00A90C77" w:rsidRPr="00A90C77">
        <w:rPr>
          <w:sz w:val="22"/>
          <w:szCs w:val="22"/>
        </w:rPr>
        <w:t>Thaiv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Neeg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Xaub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Tsev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Hauv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Qab</w:t>
      </w:r>
      <w:proofErr w:type="spellEnd"/>
      <w:r w:rsidR="00A90C77" w:rsidRPr="00A90C77">
        <w:rPr>
          <w:sz w:val="22"/>
          <w:szCs w:val="22"/>
        </w:rPr>
        <w:t xml:space="preserve"> </w:t>
      </w:r>
      <w:proofErr w:type="spellStart"/>
      <w:r w:rsidR="00A90C77" w:rsidRPr="00A90C77">
        <w:rPr>
          <w:sz w:val="22"/>
          <w:szCs w:val="22"/>
        </w:rPr>
        <w:t>Txhooj</w:t>
      </w:r>
      <w:proofErr w:type="spellEnd"/>
      <w:r w:rsidR="00A90C77" w:rsidRPr="00A90C77">
        <w:rPr>
          <w:sz w:val="22"/>
          <w:szCs w:val="22"/>
        </w:rPr>
        <w:t xml:space="preserve"> Cai Tiv </w:t>
      </w:r>
      <w:proofErr w:type="spellStart"/>
      <w:r w:rsidR="00A90C77" w:rsidRPr="00A90C77">
        <w:rPr>
          <w:sz w:val="22"/>
          <w:szCs w:val="22"/>
        </w:rPr>
        <w:t>Thaiv</w:t>
      </w:r>
      <w:proofErr w:type="spellEnd"/>
      <w:r w:rsidR="00A90C77" w:rsidRPr="00A90C77">
        <w:rPr>
          <w:sz w:val="22"/>
          <w:szCs w:val="22"/>
        </w:rPr>
        <w:t xml:space="preserve"> Poj Niam </w:t>
      </w:r>
      <w:proofErr w:type="spellStart"/>
      <w:r w:rsidR="00A90C77" w:rsidRPr="00A90C77">
        <w:rPr>
          <w:sz w:val="22"/>
          <w:szCs w:val="22"/>
        </w:rPr>
        <w:t>Raug</w:t>
      </w:r>
      <w:proofErr w:type="spellEnd"/>
      <w:r w:rsidR="00A90C77" w:rsidRPr="00A90C77">
        <w:rPr>
          <w:sz w:val="22"/>
          <w:szCs w:val="22"/>
        </w:rPr>
        <w:t xml:space="preserve"> Tsim </w:t>
      </w:r>
      <w:proofErr w:type="spellStart"/>
      <w:r w:rsidR="00A90C77" w:rsidRPr="00A90C77">
        <w:rPr>
          <w:sz w:val="22"/>
          <w:szCs w:val="22"/>
        </w:rPr>
        <w:t>Txom</w:t>
      </w:r>
      <w:proofErr w:type="spellEnd"/>
      <w:r w:rsidR="00655F3B" w:rsidRPr="4C87DB72">
        <w:rPr>
          <w:sz w:val="22"/>
          <w:szCs w:val="22"/>
        </w:rPr>
        <w:t xml:space="preserve">," </w:t>
      </w:r>
      <w:r w:rsidR="0058637F" w:rsidRPr="0F48A40A">
        <w:rPr>
          <w:sz w:val="22"/>
          <w:szCs w:val="22"/>
        </w:rPr>
        <w:t>Form HUD-5380.</w:t>
      </w:r>
    </w:p>
    <w:p w14:paraId="7F41888A" w14:textId="5AF57A8A" w:rsidR="00EC1322" w:rsidRDefault="009B2BD3" w:rsidP="00622A94">
      <w:pPr>
        <w:spacing w:after="80"/>
        <w:rPr>
          <w:sz w:val="22"/>
          <w:szCs w:val="22"/>
        </w:rPr>
      </w:pPr>
      <w:r>
        <w:rPr>
          <w:sz w:val="22"/>
          <w:szCs w:val="22"/>
        </w:rPr>
        <w:t xml:space="preserve">Daim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b/>
          <w:bCs/>
          <w:sz w:val="22"/>
          <w:szCs w:val="22"/>
        </w:rPr>
        <w:t>yog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ib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txoj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hauv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thawj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vim 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raws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VAWA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tsiv</w:t>
      </w:r>
      <w:proofErr w:type="spellEnd"/>
      <w:r>
        <w:rPr>
          <w:sz w:val="22"/>
          <w:szCs w:val="22"/>
        </w:rPr>
        <w:t>/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yuam</w:t>
      </w:r>
      <w:proofErr w:type="spellEnd"/>
      <w:r>
        <w:rPr>
          <w:sz w:val="22"/>
          <w:szCs w:val="22"/>
        </w:rPr>
        <w:t xml:space="preserve">. Yog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xav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xa </w:t>
      </w:r>
      <w:proofErr w:type="spellStart"/>
      <w:r>
        <w:rPr>
          <w:sz w:val="22"/>
          <w:szCs w:val="22"/>
        </w:rPr>
        <w:t>tuaj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thawj</w:t>
      </w:r>
      <w:proofErr w:type="spellEnd"/>
      <w:r>
        <w:rPr>
          <w:sz w:val="22"/>
          <w:szCs w:val="22"/>
        </w:rPr>
        <w:t xml:space="preserve"> sab </w:t>
      </w:r>
      <w:proofErr w:type="spellStart"/>
      <w:r>
        <w:rPr>
          <w:sz w:val="22"/>
          <w:szCs w:val="22"/>
        </w:rPr>
        <w:t>nraud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piav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qhia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r w:rsidR="260D1109" w:rsidRPr="0F48A40A">
        <w:rPr>
          <w:sz w:val="22"/>
          <w:szCs w:val="22"/>
        </w:rPr>
        <w:t>Form HUD-5380</w:t>
      </w:r>
      <w:r w:rsidR="49CD0EBC" w:rsidRPr="0F48A40A"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hauv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tias</w:t>
      </w:r>
      <w:proofErr w:type="spellEnd"/>
      <w:r w:rsidR="008F6F04">
        <w:rPr>
          <w:sz w:val="22"/>
          <w:szCs w:val="22"/>
        </w:rPr>
        <w:t>,</w:t>
      </w:r>
      <w:r w:rsidR="49CD0EBC" w:rsidRPr="0F48A40A">
        <w:rPr>
          <w:sz w:val="22"/>
          <w:szCs w:val="22"/>
        </w:rPr>
        <w:t xml:space="preserve"> “What do I need to document that I am a victim?”.</w:t>
      </w:r>
      <w:r w:rsidR="3203F6FA" w:rsidRPr="0F48A40A">
        <w:rPr>
          <w:sz w:val="22"/>
          <w:szCs w:val="22"/>
        </w:rPr>
        <w:t xml:space="preserve"> 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hawm</w:t>
      </w:r>
      <w:proofErr w:type="spellEnd"/>
      <w:r>
        <w:rPr>
          <w:sz w:val="22"/>
          <w:szCs w:val="22"/>
        </w:rPr>
        <w:t xml:space="preserve"> li 14 </w:t>
      </w:r>
      <w:proofErr w:type="spellStart"/>
      <w:r>
        <w:rPr>
          <w:sz w:val="22"/>
          <w:szCs w:val="22"/>
        </w:rPr>
        <w:t>hnub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qhib</w:t>
      </w:r>
      <w:proofErr w:type="spellEnd"/>
      <w:r>
        <w:rPr>
          <w:sz w:val="22"/>
          <w:szCs w:val="22"/>
        </w:rPr>
        <w:t xml:space="preserve"> lag </w:t>
      </w:r>
      <w:proofErr w:type="spellStart"/>
      <w:r>
        <w:rPr>
          <w:sz w:val="22"/>
          <w:szCs w:val="22"/>
        </w:rPr>
        <w:t>luam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lwm</w:t>
      </w:r>
      <w:proofErr w:type="spellEnd"/>
      <w:r>
        <w:rPr>
          <w:sz w:val="22"/>
          <w:szCs w:val="22"/>
        </w:rPr>
        <w:t xml:space="preserve"> (</w:t>
      </w:r>
      <w:proofErr w:type="spellStart"/>
      <w:r>
        <w:rPr>
          <w:sz w:val="22"/>
          <w:szCs w:val="22"/>
        </w:rPr>
        <w:t>tsis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suav</w:t>
      </w:r>
      <w:proofErr w:type="spellEnd"/>
      <w:r>
        <w:rPr>
          <w:sz w:val="22"/>
          <w:szCs w:val="22"/>
        </w:rPr>
        <w:t xml:space="preserve"> vas </w:t>
      </w:r>
      <w:proofErr w:type="spellStart"/>
      <w:r>
        <w:rPr>
          <w:sz w:val="22"/>
          <w:szCs w:val="22"/>
        </w:rPr>
        <w:t>xaum</w:t>
      </w:r>
      <w:proofErr w:type="spellEnd"/>
      <w:r>
        <w:rPr>
          <w:sz w:val="22"/>
          <w:szCs w:val="22"/>
        </w:rPr>
        <w:t xml:space="preserve"> vas </w:t>
      </w:r>
      <w:proofErr w:type="spellStart"/>
      <w:r>
        <w:rPr>
          <w:sz w:val="22"/>
          <w:szCs w:val="22"/>
        </w:rPr>
        <w:t>thiv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hnub</w:t>
      </w:r>
      <w:proofErr w:type="spellEnd"/>
      <w:r>
        <w:rPr>
          <w:sz w:val="22"/>
          <w:szCs w:val="22"/>
        </w:rPr>
        <w:t xml:space="preserve"> so holiday)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teb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thawj</w:t>
      </w:r>
      <w:proofErr w:type="spellEnd"/>
      <w:r>
        <w:rPr>
          <w:sz w:val="22"/>
          <w:szCs w:val="22"/>
        </w:rPr>
        <w:t xml:space="preserve"> no.</w:t>
      </w:r>
    </w:p>
    <w:p w14:paraId="123A9E29" w14:textId="26B5E035" w:rsidR="004732EE" w:rsidRPr="00BF5339" w:rsidRDefault="009B2BD3" w:rsidP="004732EE">
      <w:pPr>
        <w:spacing w:after="80"/>
        <w:rPr>
          <w:sz w:val="22"/>
          <w:szCs w:val="22"/>
        </w:rPr>
      </w:pPr>
      <w:proofErr w:type="spellStart"/>
      <w:r>
        <w:rPr>
          <w:b/>
          <w:bCs/>
          <w:sz w:val="22"/>
          <w:szCs w:val="22"/>
        </w:rPr>
        <w:t>Puas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yuav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muab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kuv</w:t>
      </w:r>
      <w:proofErr w:type="spellEnd"/>
      <w:r>
        <w:rPr>
          <w:b/>
          <w:bCs/>
          <w:sz w:val="22"/>
          <w:szCs w:val="22"/>
        </w:rPr>
        <w:t xml:space="preserve"> li </w:t>
      </w:r>
      <w:proofErr w:type="spellStart"/>
      <w:r>
        <w:rPr>
          <w:b/>
          <w:bCs/>
          <w:sz w:val="22"/>
          <w:szCs w:val="22"/>
        </w:rPr>
        <w:t>ntaub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ntawv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ceev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cia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kom</w:t>
      </w:r>
      <w:proofErr w:type="spellEnd"/>
      <w:r>
        <w:rPr>
          <w:b/>
          <w:bCs/>
          <w:sz w:val="22"/>
          <w:szCs w:val="22"/>
        </w:rPr>
        <w:t xml:space="preserve"> zoo?</w:t>
      </w:r>
      <w:r w:rsidR="7E53BC97" w:rsidRPr="0F48A40A">
        <w:rPr>
          <w:b/>
          <w:bCs/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twg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VAWA,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ceev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cia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txhua</w:t>
      </w:r>
      <w:proofErr w:type="spellEnd"/>
      <w:r>
        <w:rPr>
          <w:sz w:val="22"/>
          <w:szCs w:val="22"/>
        </w:rPr>
        <w:t xml:space="preserve"> yam </w:t>
      </w:r>
      <w:proofErr w:type="spellStart"/>
      <w:r>
        <w:rPr>
          <w:sz w:val="22"/>
          <w:szCs w:val="22"/>
        </w:rPr>
        <w:t>ntaub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qhia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tsiv</w:t>
      </w:r>
      <w:proofErr w:type="spellEnd"/>
      <w:r>
        <w:rPr>
          <w:sz w:val="22"/>
          <w:szCs w:val="22"/>
        </w:rPr>
        <w:t>/</w:t>
      </w:r>
      <w:proofErr w:type="spellStart"/>
      <w:r>
        <w:rPr>
          <w:sz w:val="22"/>
          <w:szCs w:val="22"/>
        </w:rPr>
        <w:t>quab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yuam</w:t>
      </w:r>
      <w:proofErr w:type="spellEnd"/>
      <w:r>
        <w:rPr>
          <w:sz w:val="22"/>
          <w:szCs w:val="22"/>
        </w:rPr>
        <w:t xml:space="preserve"> VAWA</w:t>
      </w:r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los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yog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qhov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pov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thawj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tias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koj</w:t>
      </w:r>
      <w:proofErr w:type="spellEnd"/>
      <w:r w:rsidR="00E33F48">
        <w:rPr>
          <w:sz w:val="22"/>
          <w:szCs w:val="22"/>
        </w:rPr>
        <w:t xml:space="preserve"> (</w:t>
      </w:r>
      <w:proofErr w:type="spellStart"/>
      <w:r w:rsidR="00E33F48">
        <w:rPr>
          <w:sz w:val="22"/>
          <w:szCs w:val="22"/>
        </w:rPr>
        <w:t>los</w:t>
      </w:r>
      <w:proofErr w:type="spellEnd"/>
      <w:r w:rsidR="00E33F48">
        <w:rPr>
          <w:sz w:val="22"/>
          <w:szCs w:val="22"/>
        </w:rPr>
        <w:t xml:space="preserve"> sis </w:t>
      </w:r>
      <w:proofErr w:type="spellStart"/>
      <w:r w:rsidR="00E33F48">
        <w:rPr>
          <w:sz w:val="22"/>
          <w:szCs w:val="22"/>
        </w:rPr>
        <w:t>ib</w:t>
      </w:r>
      <w:proofErr w:type="spellEnd"/>
      <w:r w:rsidR="00E33F48">
        <w:rPr>
          <w:sz w:val="22"/>
          <w:szCs w:val="22"/>
        </w:rPr>
        <w:t xml:space="preserve"> tug </w:t>
      </w:r>
      <w:proofErr w:type="spellStart"/>
      <w:r w:rsidR="00E33F48">
        <w:rPr>
          <w:sz w:val="22"/>
          <w:szCs w:val="22"/>
        </w:rPr>
        <w:t>hauv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koj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tsev</w:t>
      </w:r>
      <w:proofErr w:type="spellEnd"/>
      <w:r w:rsidR="00E33F48">
        <w:rPr>
          <w:sz w:val="22"/>
          <w:szCs w:val="22"/>
        </w:rPr>
        <w:t xml:space="preserve">) </w:t>
      </w:r>
      <w:proofErr w:type="spellStart"/>
      <w:r w:rsidR="00E33F48">
        <w:rPr>
          <w:sz w:val="22"/>
          <w:szCs w:val="22"/>
        </w:rPr>
        <w:t>yog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ib</w:t>
      </w:r>
      <w:proofErr w:type="spellEnd"/>
      <w:r w:rsidR="00E33F48">
        <w:rPr>
          <w:sz w:val="22"/>
          <w:szCs w:val="22"/>
        </w:rPr>
        <w:t xml:space="preserve"> tug </w:t>
      </w:r>
      <w:proofErr w:type="spellStart"/>
      <w:r w:rsidR="00E33F48">
        <w:rPr>
          <w:sz w:val="22"/>
          <w:szCs w:val="22"/>
        </w:rPr>
        <w:t>raug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tsim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txom</w:t>
      </w:r>
      <w:proofErr w:type="spellEnd"/>
      <w:r w:rsidR="00E33F48">
        <w:rPr>
          <w:sz w:val="22"/>
          <w:szCs w:val="22"/>
        </w:rPr>
        <w:t xml:space="preserve">, </w:t>
      </w:r>
      <w:proofErr w:type="spellStart"/>
      <w:r w:rsidR="00E33F48">
        <w:rPr>
          <w:sz w:val="22"/>
          <w:szCs w:val="22"/>
        </w:rPr>
        <w:t>nrog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rau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txwv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tsis</w:t>
      </w:r>
      <w:proofErr w:type="spellEnd"/>
      <w:r w:rsidR="00E33F48">
        <w:rPr>
          <w:sz w:val="22"/>
          <w:szCs w:val="22"/>
        </w:rPr>
        <w:t xml:space="preserve"> pub </w:t>
      </w:r>
      <w:proofErr w:type="spellStart"/>
      <w:r w:rsidR="00E33F48">
        <w:rPr>
          <w:sz w:val="22"/>
          <w:szCs w:val="22"/>
        </w:rPr>
        <w:t>qhia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tawm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cov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ntaub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ntawv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uas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koj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muab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sau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rau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hauv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daim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ntawv</w:t>
      </w:r>
      <w:proofErr w:type="spellEnd"/>
      <w:r w:rsidR="00E33F48">
        <w:rPr>
          <w:sz w:val="22"/>
          <w:szCs w:val="22"/>
        </w:rPr>
        <w:t xml:space="preserve"> no. </w:t>
      </w:r>
      <w:proofErr w:type="spellStart"/>
      <w:r w:rsidR="00E33F48">
        <w:rPr>
          <w:sz w:val="22"/>
          <w:szCs w:val="22"/>
        </w:rPr>
        <w:t>Yuav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tsum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muab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cov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ntaub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ntawv</w:t>
      </w:r>
      <w:proofErr w:type="spellEnd"/>
      <w:r w:rsidR="00E33F48">
        <w:rPr>
          <w:sz w:val="22"/>
          <w:szCs w:val="22"/>
        </w:rPr>
        <w:t xml:space="preserve"> no </w:t>
      </w:r>
      <w:proofErr w:type="spellStart"/>
      <w:r w:rsidR="00E33F48">
        <w:rPr>
          <w:sz w:val="22"/>
          <w:szCs w:val="22"/>
        </w:rPr>
        <w:t>cais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ntawm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koj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cov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ntaub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ntawv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xaub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tsev</w:t>
      </w:r>
      <w:proofErr w:type="spellEnd"/>
      <w:r w:rsidR="00E33F48">
        <w:rPr>
          <w:sz w:val="22"/>
          <w:szCs w:val="22"/>
        </w:rPr>
        <w:t xml:space="preserve"> </w:t>
      </w:r>
      <w:proofErr w:type="spellStart"/>
      <w:r w:rsidR="00E33F48">
        <w:rPr>
          <w:sz w:val="22"/>
          <w:szCs w:val="22"/>
        </w:rPr>
        <w:t>nyob</w:t>
      </w:r>
      <w:proofErr w:type="spellEnd"/>
      <w:r w:rsidR="00E33F48">
        <w:rPr>
          <w:sz w:val="22"/>
          <w:szCs w:val="22"/>
        </w:rPr>
        <w:t>.</w:t>
      </w:r>
      <w:r w:rsidR="00EB770B">
        <w:rPr>
          <w:sz w:val="22"/>
          <w:szCs w:val="22"/>
        </w:rPr>
        <w:t xml:space="preserve"> </w:t>
      </w:r>
      <w:proofErr w:type="spellStart"/>
      <w:proofErr w:type="gramStart"/>
      <w:r w:rsidR="00EB770B">
        <w:rPr>
          <w:sz w:val="22"/>
          <w:szCs w:val="22"/>
        </w:rPr>
        <w:t>Tsuas</w:t>
      </w:r>
      <w:proofErr w:type="spellEnd"/>
      <w:proofErr w:type="gramEnd"/>
      <w:r w:rsidR="00EB770B">
        <w:rPr>
          <w:sz w:val="22"/>
          <w:szCs w:val="22"/>
        </w:rPr>
        <w:t xml:space="preserve"> pub </w:t>
      </w:r>
      <w:proofErr w:type="spellStart"/>
      <w:r w:rsidR="00EB770B">
        <w:rPr>
          <w:sz w:val="22"/>
          <w:szCs w:val="22"/>
        </w:rPr>
        <w:t>ib</w:t>
      </w:r>
      <w:proofErr w:type="spellEnd"/>
      <w:r w:rsidR="00EB770B">
        <w:rPr>
          <w:sz w:val="22"/>
          <w:szCs w:val="22"/>
        </w:rPr>
        <w:t xml:space="preserve"> tug </w:t>
      </w:r>
      <w:proofErr w:type="spellStart"/>
      <w:r w:rsidR="00EB770B">
        <w:rPr>
          <w:sz w:val="22"/>
          <w:szCs w:val="22"/>
        </w:rPr>
        <w:t>neeg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ua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hauj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lwm</w:t>
      </w:r>
      <w:proofErr w:type="spellEnd"/>
      <w:r w:rsidR="00EB770B">
        <w:rPr>
          <w:sz w:val="22"/>
          <w:szCs w:val="22"/>
        </w:rPr>
        <w:t>/</w:t>
      </w:r>
      <w:proofErr w:type="spellStart"/>
      <w:r w:rsidR="00EB770B">
        <w:rPr>
          <w:sz w:val="22"/>
          <w:szCs w:val="22"/>
        </w:rPr>
        <w:t>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sawv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ntawm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tswv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tau </w:t>
      </w:r>
      <w:proofErr w:type="spellStart"/>
      <w:r w:rsidR="00EB770B">
        <w:rPr>
          <w:sz w:val="22"/>
          <w:szCs w:val="22"/>
        </w:rPr>
        <w:t>cov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ntaub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ntawv</w:t>
      </w:r>
      <w:proofErr w:type="spellEnd"/>
      <w:r w:rsidR="00EB770B">
        <w:rPr>
          <w:sz w:val="22"/>
          <w:szCs w:val="22"/>
        </w:rPr>
        <w:t xml:space="preserve"> no </w:t>
      </w:r>
      <w:proofErr w:type="spellStart"/>
      <w:r w:rsidR="00EB770B">
        <w:rPr>
          <w:sz w:val="22"/>
          <w:szCs w:val="22"/>
        </w:rPr>
        <w:t>yog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tias</w:t>
      </w:r>
      <w:proofErr w:type="spellEnd"/>
      <w:r w:rsidR="00EB770B">
        <w:rPr>
          <w:sz w:val="22"/>
          <w:szCs w:val="22"/>
        </w:rPr>
        <w:t xml:space="preserve"> (1) </w:t>
      </w:r>
      <w:proofErr w:type="spellStart"/>
      <w:r w:rsidR="00EB770B">
        <w:rPr>
          <w:sz w:val="22"/>
          <w:szCs w:val="22"/>
        </w:rPr>
        <w:t>muaj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laj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thawj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tsim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nyog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saib</w:t>
      </w:r>
      <w:proofErr w:type="spellEnd"/>
      <w:r w:rsidR="00EB770B">
        <w:rPr>
          <w:sz w:val="22"/>
          <w:szCs w:val="22"/>
        </w:rPr>
        <w:t xml:space="preserve">, (2) </w:t>
      </w:r>
      <w:proofErr w:type="spellStart"/>
      <w:r w:rsidR="00EB770B">
        <w:rPr>
          <w:sz w:val="22"/>
          <w:szCs w:val="22"/>
        </w:rPr>
        <w:t>koj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tswv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qhi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tsi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ntsees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tias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nws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tso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cai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ib</w:t>
      </w:r>
      <w:proofErr w:type="spellEnd"/>
      <w:r w:rsidR="00EB770B">
        <w:rPr>
          <w:sz w:val="22"/>
          <w:szCs w:val="22"/>
        </w:rPr>
        <w:t xml:space="preserve"> tug </w:t>
      </w:r>
      <w:proofErr w:type="spellStart"/>
      <w:r w:rsidR="00EB770B">
        <w:rPr>
          <w:sz w:val="22"/>
          <w:szCs w:val="22"/>
        </w:rPr>
        <w:t>neeg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twg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muaj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laj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thawj</w:t>
      </w:r>
      <w:proofErr w:type="spellEnd"/>
      <w:r w:rsidR="00EB770B">
        <w:rPr>
          <w:sz w:val="22"/>
          <w:szCs w:val="22"/>
        </w:rPr>
        <w:t xml:space="preserve">, </w:t>
      </w:r>
      <w:proofErr w:type="spellStart"/>
      <w:r w:rsidR="00EB770B">
        <w:rPr>
          <w:b/>
          <w:bCs/>
          <w:sz w:val="22"/>
          <w:szCs w:val="22"/>
        </w:rPr>
        <w:t>thiab</w:t>
      </w:r>
      <w:proofErr w:type="spellEnd"/>
      <w:r w:rsidR="00EB770B">
        <w:rPr>
          <w:b/>
          <w:bCs/>
          <w:sz w:val="22"/>
          <w:szCs w:val="22"/>
        </w:rPr>
        <w:t xml:space="preserve"> </w:t>
      </w:r>
      <w:r w:rsidR="00EB770B">
        <w:rPr>
          <w:sz w:val="22"/>
          <w:szCs w:val="22"/>
        </w:rPr>
        <w:t xml:space="preserve">(3) </w:t>
      </w:r>
      <w:proofErr w:type="spellStart"/>
      <w:r w:rsidR="00EB770B">
        <w:rPr>
          <w:sz w:val="22"/>
          <w:szCs w:val="22"/>
        </w:rPr>
        <w:t>qhov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kev</w:t>
      </w:r>
      <w:proofErr w:type="spellEnd"/>
      <w:r w:rsidR="00EB770B">
        <w:rPr>
          <w:sz w:val="22"/>
          <w:szCs w:val="22"/>
        </w:rPr>
        <w:t xml:space="preserve"> pom zoo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ntawd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yeej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cai</w:t>
      </w:r>
      <w:proofErr w:type="spellEnd"/>
      <w:r w:rsidR="00EB770B">
        <w:rPr>
          <w:sz w:val="22"/>
          <w:szCs w:val="22"/>
        </w:rPr>
        <w:t>.</w:t>
      </w:r>
      <w:r w:rsidR="004732EE" w:rsidRPr="00BF5339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Cov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ntaub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ntawv</w:t>
      </w:r>
      <w:proofErr w:type="spellEnd"/>
      <w:r w:rsidR="00EB770B">
        <w:rPr>
          <w:sz w:val="22"/>
          <w:szCs w:val="22"/>
        </w:rPr>
        <w:t xml:space="preserve"> no </w:t>
      </w:r>
      <w:proofErr w:type="spellStart"/>
      <w:r w:rsidR="00EB770B">
        <w:rPr>
          <w:sz w:val="22"/>
          <w:szCs w:val="22"/>
        </w:rPr>
        <w:t>yuav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tsis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muab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lwm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neeg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yog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yuav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tsis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muab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qhia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tawm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ib</w:t>
      </w:r>
      <w:proofErr w:type="spellEnd"/>
      <w:r w:rsidR="00EB770B">
        <w:rPr>
          <w:sz w:val="22"/>
          <w:szCs w:val="22"/>
        </w:rPr>
        <w:t xml:space="preserve"> tug </w:t>
      </w:r>
      <w:proofErr w:type="spellStart"/>
      <w:r w:rsidR="00EB770B">
        <w:rPr>
          <w:sz w:val="22"/>
          <w:szCs w:val="22"/>
        </w:rPr>
        <w:t>twg</w:t>
      </w:r>
      <w:proofErr w:type="spellEnd"/>
      <w:r w:rsidR="00EB770B">
        <w:rPr>
          <w:sz w:val="22"/>
          <w:szCs w:val="22"/>
        </w:rPr>
        <w:t xml:space="preserve"> sab </w:t>
      </w:r>
      <w:proofErr w:type="spellStart"/>
      <w:r w:rsidR="00EB770B">
        <w:rPr>
          <w:sz w:val="22"/>
          <w:szCs w:val="22"/>
        </w:rPr>
        <w:t>nraud</w:t>
      </w:r>
      <w:proofErr w:type="spellEnd"/>
      <w:r w:rsidR="00EB770B">
        <w:rPr>
          <w:sz w:val="22"/>
          <w:szCs w:val="22"/>
        </w:rPr>
        <w:t xml:space="preserve">, </w:t>
      </w:r>
      <w:proofErr w:type="spellStart"/>
      <w:r w:rsidR="00EB770B">
        <w:rPr>
          <w:sz w:val="22"/>
          <w:szCs w:val="22"/>
        </w:rPr>
        <w:t>tshwj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tsis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yog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tias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tswv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tsev</w:t>
      </w:r>
      <w:proofErr w:type="spellEnd"/>
      <w:r w:rsidR="00EB770B">
        <w:rPr>
          <w:sz w:val="22"/>
          <w:szCs w:val="22"/>
        </w:rPr>
        <w:t xml:space="preserve"> (1) tau </w:t>
      </w:r>
      <w:proofErr w:type="spellStart"/>
      <w:r w:rsidR="00EB770B">
        <w:rPr>
          <w:sz w:val="22"/>
          <w:szCs w:val="22"/>
        </w:rPr>
        <w:t>koj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daim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ntawv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sau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tias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tso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cai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ib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ntus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twg</w:t>
      </w:r>
      <w:proofErr w:type="spellEnd"/>
      <w:r w:rsidR="00EB770B">
        <w:rPr>
          <w:sz w:val="22"/>
          <w:szCs w:val="22"/>
        </w:rPr>
        <w:t xml:space="preserve">, (2) </w:t>
      </w:r>
      <w:proofErr w:type="spellStart"/>
      <w:r w:rsidR="00EB770B">
        <w:rPr>
          <w:sz w:val="22"/>
          <w:szCs w:val="22"/>
        </w:rPr>
        <w:t>tseev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kom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vim </w:t>
      </w:r>
      <w:proofErr w:type="spellStart"/>
      <w:r w:rsidR="00EB770B">
        <w:rPr>
          <w:sz w:val="22"/>
          <w:szCs w:val="22"/>
        </w:rPr>
        <w:t>yuav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muab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siv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hais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hauv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ib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rooj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plaub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laij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tawm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los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yog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raug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tshem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tawm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hauv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qhov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kev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pab</w:t>
      </w:r>
      <w:proofErr w:type="spellEnd"/>
      <w:r w:rsidR="00EB770B">
        <w:rPr>
          <w:sz w:val="22"/>
          <w:szCs w:val="22"/>
        </w:rPr>
        <w:t xml:space="preserve">, </w:t>
      </w:r>
      <w:proofErr w:type="spellStart"/>
      <w:r w:rsidR="00EB770B">
        <w:rPr>
          <w:b/>
          <w:bCs/>
          <w:sz w:val="22"/>
          <w:szCs w:val="22"/>
        </w:rPr>
        <w:t>los</w:t>
      </w:r>
      <w:proofErr w:type="spellEnd"/>
      <w:r w:rsidR="00EB770B">
        <w:rPr>
          <w:b/>
          <w:bCs/>
          <w:sz w:val="22"/>
          <w:szCs w:val="22"/>
        </w:rPr>
        <w:t xml:space="preserve"> sis </w:t>
      </w:r>
      <w:r w:rsidR="00EB770B">
        <w:rPr>
          <w:sz w:val="22"/>
          <w:szCs w:val="22"/>
        </w:rPr>
        <w:t xml:space="preserve">(3) </w:t>
      </w:r>
      <w:proofErr w:type="spellStart"/>
      <w:r w:rsidR="00EB770B">
        <w:rPr>
          <w:sz w:val="22"/>
          <w:szCs w:val="22"/>
        </w:rPr>
        <w:t>raws</w:t>
      </w:r>
      <w:proofErr w:type="spellEnd"/>
      <w:r w:rsidR="00EB770B">
        <w:rPr>
          <w:sz w:val="22"/>
          <w:szCs w:val="22"/>
        </w:rPr>
        <w:t xml:space="preserve"> li </w:t>
      </w:r>
      <w:proofErr w:type="spellStart"/>
      <w:r w:rsidR="00EB770B">
        <w:rPr>
          <w:sz w:val="22"/>
          <w:szCs w:val="22"/>
        </w:rPr>
        <w:t>txoj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cai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hais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kom</w:t>
      </w:r>
      <w:proofErr w:type="spellEnd"/>
      <w:r w:rsidR="00EB770B">
        <w:rPr>
          <w:sz w:val="22"/>
          <w:szCs w:val="22"/>
        </w:rPr>
        <w:t xml:space="preserve"> </w:t>
      </w:r>
      <w:proofErr w:type="spellStart"/>
      <w:r w:rsidR="00EB770B">
        <w:rPr>
          <w:sz w:val="22"/>
          <w:szCs w:val="22"/>
        </w:rPr>
        <w:t>nkag</w:t>
      </w:r>
      <w:proofErr w:type="spellEnd"/>
      <w:r w:rsidR="00EB770B">
        <w:rPr>
          <w:sz w:val="22"/>
          <w:szCs w:val="22"/>
        </w:rPr>
        <w:t xml:space="preserve"> tau.</w:t>
      </w:r>
      <w:bookmarkStart w:id="0" w:name="_Hlk133439850"/>
      <w:r w:rsidR="004732EE" w:rsidRPr="00BF5339">
        <w:rPr>
          <w:rFonts w:eastAsia="Calibri"/>
          <w:sz w:val="22"/>
          <w:szCs w:val="22"/>
        </w:rPr>
        <w:t xml:space="preserve"> </w:t>
      </w:r>
    </w:p>
    <w:p w14:paraId="43BF59E7" w14:textId="5FE53989" w:rsidR="004A0808" w:rsidRPr="00800360" w:rsidRDefault="00EB770B" w:rsidP="00622A94">
      <w:pPr>
        <w:spacing w:after="80"/>
        <w:rPr>
          <w:sz w:val="22"/>
          <w:szCs w:val="22"/>
        </w:rPr>
      </w:pPr>
      <w:proofErr w:type="spellStart"/>
      <w:r>
        <w:rPr>
          <w:sz w:val="22"/>
          <w:szCs w:val="22"/>
        </w:rPr>
        <w:t>Ntxiv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ceev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cia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qhov</w:t>
      </w:r>
      <w:proofErr w:type="spellEnd"/>
      <w:r>
        <w:rPr>
          <w:sz w:val="22"/>
          <w:szCs w:val="22"/>
        </w:rPr>
        <w:t xml:space="preserve"> chaw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txhob</w:t>
      </w:r>
      <w:proofErr w:type="spellEnd"/>
      <w:r>
        <w:rPr>
          <w:sz w:val="22"/>
          <w:szCs w:val="22"/>
        </w:rPr>
        <w:t xml:space="preserve"> </w:t>
      </w:r>
      <w:proofErr w:type="spellStart"/>
      <w:r w:rsidR="00E547A5">
        <w:rPr>
          <w:sz w:val="22"/>
          <w:szCs w:val="22"/>
        </w:rPr>
        <w:t>muab</w:t>
      </w:r>
      <w:proofErr w:type="spellEnd"/>
      <w:r w:rsidR="00E547A5">
        <w:rPr>
          <w:sz w:val="22"/>
          <w:szCs w:val="22"/>
        </w:rPr>
        <w:t xml:space="preserve"> </w:t>
      </w:r>
      <w:proofErr w:type="spellStart"/>
      <w:r w:rsidR="00E547A5">
        <w:rPr>
          <w:sz w:val="22"/>
          <w:szCs w:val="22"/>
        </w:rPr>
        <w:t>qhia</w:t>
      </w:r>
      <w:proofErr w:type="spellEnd"/>
      <w:r w:rsidR="00E547A5">
        <w:rPr>
          <w:sz w:val="22"/>
          <w:szCs w:val="22"/>
        </w:rPr>
        <w:t xml:space="preserve"> </w:t>
      </w:r>
      <w:proofErr w:type="spellStart"/>
      <w:r w:rsidR="00E547A5">
        <w:rPr>
          <w:sz w:val="22"/>
          <w:szCs w:val="22"/>
        </w:rPr>
        <w:t>tawm</w:t>
      </w:r>
      <w:proofErr w:type="spellEnd"/>
      <w:r w:rsidR="00E547A5">
        <w:rPr>
          <w:sz w:val="22"/>
          <w:szCs w:val="22"/>
        </w:rPr>
        <w:t xml:space="preserve"> </w:t>
      </w:r>
      <w:proofErr w:type="spellStart"/>
      <w:r w:rsidR="00E547A5">
        <w:rPr>
          <w:sz w:val="22"/>
          <w:szCs w:val="22"/>
        </w:rPr>
        <w:t>rau</w:t>
      </w:r>
      <w:proofErr w:type="spellEnd"/>
      <w:r w:rsidR="00E547A5">
        <w:rPr>
          <w:sz w:val="22"/>
          <w:szCs w:val="22"/>
        </w:rPr>
        <w:t xml:space="preserve"> </w:t>
      </w:r>
      <w:proofErr w:type="spellStart"/>
      <w:r w:rsidR="00E547A5">
        <w:rPr>
          <w:sz w:val="22"/>
          <w:szCs w:val="22"/>
        </w:rPr>
        <w:t>ib</w:t>
      </w:r>
      <w:proofErr w:type="spellEnd"/>
      <w:r w:rsidR="00E547A5">
        <w:rPr>
          <w:sz w:val="22"/>
          <w:szCs w:val="22"/>
        </w:rPr>
        <w:t xml:space="preserve"> tug </w:t>
      </w:r>
      <w:proofErr w:type="spellStart"/>
      <w:r w:rsidR="00E547A5">
        <w:rPr>
          <w:sz w:val="22"/>
          <w:szCs w:val="22"/>
        </w:rPr>
        <w:t>neeg</w:t>
      </w:r>
      <w:proofErr w:type="spellEnd"/>
      <w:r w:rsidR="00E547A5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twg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uas</w:t>
      </w:r>
      <w:proofErr w:type="spellEnd"/>
      <w:r w:rsidR="00A2738C">
        <w:rPr>
          <w:sz w:val="22"/>
          <w:szCs w:val="22"/>
        </w:rPr>
        <w:t xml:space="preserve"> tau </w:t>
      </w:r>
      <w:proofErr w:type="spellStart"/>
      <w:r w:rsidR="00A2738C">
        <w:rPr>
          <w:sz w:val="22"/>
          <w:szCs w:val="22"/>
        </w:rPr>
        <w:t>ua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phem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los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yog</w:t>
      </w:r>
      <w:proofErr w:type="spellEnd"/>
      <w:r w:rsidR="00A2738C">
        <w:rPr>
          <w:sz w:val="22"/>
          <w:szCs w:val="22"/>
        </w:rPr>
        <w:t xml:space="preserve"> hem </w:t>
      </w:r>
      <w:proofErr w:type="spellStart"/>
      <w:r w:rsidR="00A2738C">
        <w:rPr>
          <w:sz w:val="22"/>
          <w:szCs w:val="22"/>
        </w:rPr>
        <w:t>koj</w:t>
      </w:r>
      <w:proofErr w:type="spellEnd"/>
      <w:r w:rsidR="00A2738C">
        <w:rPr>
          <w:sz w:val="22"/>
          <w:szCs w:val="22"/>
        </w:rPr>
        <w:t xml:space="preserve"> (</w:t>
      </w:r>
      <w:proofErr w:type="spellStart"/>
      <w:r w:rsidR="00A2738C">
        <w:rPr>
          <w:sz w:val="22"/>
          <w:szCs w:val="22"/>
        </w:rPr>
        <w:t>los</w:t>
      </w:r>
      <w:proofErr w:type="spellEnd"/>
      <w:r w:rsidR="00A2738C">
        <w:rPr>
          <w:sz w:val="22"/>
          <w:szCs w:val="22"/>
        </w:rPr>
        <w:t xml:space="preserve"> sis </w:t>
      </w:r>
      <w:proofErr w:type="spellStart"/>
      <w:r w:rsidR="00A2738C">
        <w:rPr>
          <w:sz w:val="22"/>
          <w:szCs w:val="22"/>
        </w:rPr>
        <w:t>ib</w:t>
      </w:r>
      <w:proofErr w:type="spellEnd"/>
      <w:r w:rsidR="00A2738C">
        <w:rPr>
          <w:sz w:val="22"/>
          <w:szCs w:val="22"/>
        </w:rPr>
        <w:t xml:space="preserve"> tug </w:t>
      </w:r>
      <w:proofErr w:type="spellStart"/>
      <w:r w:rsidR="00A2738C">
        <w:rPr>
          <w:sz w:val="22"/>
          <w:szCs w:val="22"/>
        </w:rPr>
        <w:t>twg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hauv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koj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tsev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neeg</w:t>
      </w:r>
      <w:proofErr w:type="spellEnd"/>
      <w:r w:rsidR="00A2738C">
        <w:rPr>
          <w:sz w:val="22"/>
          <w:szCs w:val="22"/>
        </w:rPr>
        <w:t xml:space="preserve">) </w:t>
      </w:r>
      <w:proofErr w:type="spellStart"/>
      <w:r w:rsidR="00A2738C">
        <w:rPr>
          <w:sz w:val="22"/>
          <w:szCs w:val="22"/>
        </w:rPr>
        <w:t>raws</w:t>
      </w:r>
      <w:proofErr w:type="spellEnd"/>
      <w:r w:rsidR="00A2738C">
        <w:rPr>
          <w:sz w:val="22"/>
          <w:szCs w:val="22"/>
        </w:rPr>
        <w:t xml:space="preserve"> li </w:t>
      </w:r>
      <w:proofErr w:type="spellStart"/>
      <w:r w:rsidR="00A2738C">
        <w:rPr>
          <w:sz w:val="22"/>
          <w:szCs w:val="22"/>
        </w:rPr>
        <w:t>kev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cai</w:t>
      </w:r>
      <w:proofErr w:type="spellEnd"/>
      <w:r w:rsidR="00A2738C">
        <w:rPr>
          <w:sz w:val="22"/>
          <w:szCs w:val="22"/>
        </w:rPr>
        <w:t xml:space="preserve"> VAWA </w:t>
      </w:r>
      <w:proofErr w:type="spellStart"/>
      <w:r w:rsidR="00A2738C">
        <w:rPr>
          <w:sz w:val="22"/>
          <w:szCs w:val="22"/>
        </w:rPr>
        <w:t>ua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nruj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ua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tsiv</w:t>
      </w:r>
      <w:proofErr w:type="spellEnd"/>
      <w:r w:rsidR="00A2738C">
        <w:rPr>
          <w:sz w:val="22"/>
          <w:szCs w:val="22"/>
        </w:rPr>
        <w:t>/</w:t>
      </w:r>
      <w:proofErr w:type="spellStart"/>
      <w:r w:rsidR="00A2738C">
        <w:rPr>
          <w:sz w:val="22"/>
          <w:szCs w:val="22"/>
        </w:rPr>
        <w:t>quab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yuam</w:t>
      </w:r>
      <w:proofErr w:type="spellEnd"/>
      <w:r w:rsidR="00A2738C">
        <w:rPr>
          <w:sz w:val="22"/>
          <w:szCs w:val="22"/>
        </w:rPr>
        <w:t xml:space="preserve"> tau </w:t>
      </w:r>
      <w:proofErr w:type="spellStart"/>
      <w:r w:rsidR="00A2738C">
        <w:rPr>
          <w:sz w:val="22"/>
          <w:szCs w:val="22"/>
        </w:rPr>
        <w:t>teev</w:t>
      </w:r>
      <w:proofErr w:type="spellEnd"/>
      <w:r w:rsidR="00A2738C">
        <w:rPr>
          <w:sz w:val="22"/>
          <w:szCs w:val="22"/>
        </w:rPr>
        <w:t xml:space="preserve"> </w:t>
      </w:r>
      <w:proofErr w:type="spellStart"/>
      <w:r w:rsidR="00A2738C">
        <w:rPr>
          <w:sz w:val="22"/>
          <w:szCs w:val="22"/>
        </w:rPr>
        <w:t>tseg</w:t>
      </w:r>
      <w:proofErr w:type="spellEnd"/>
      <w:r w:rsidR="00A2738C">
        <w:rPr>
          <w:sz w:val="22"/>
          <w:szCs w:val="22"/>
        </w:rPr>
        <w:t>.</w:t>
      </w:r>
      <w:bookmarkEnd w:id="0"/>
    </w:p>
    <w:p w14:paraId="7C482FEC" w14:textId="0675F3E2" w:rsidR="00D9316D" w:rsidRPr="00613067" w:rsidRDefault="005B5F40" w:rsidP="00622A94">
      <w:pPr>
        <w:pStyle w:val="pf0"/>
        <w:spacing w:before="0" w:beforeAutospacing="0" w:after="80" w:afterAutospacing="0"/>
        <w:rPr>
          <w:rFonts w:eastAsia="Calibri"/>
          <w:sz w:val="22"/>
          <w:szCs w:val="22"/>
        </w:rPr>
      </w:pPr>
      <w:proofErr w:type="spellStart"/>
      <w:r>
        <w:rPr>
          <w:rFonts w:eastAsia="Calibri"/>
          <w:b/>
          <w:bCs/>
          <w:sz w:val="22"/>
          <w:szCs w:val="22"/>
        </w:rPr>
        <w:t>Yuav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ua</w:t>
      </w:r>
      <w:proofErr w:type="spellEnd"/>
      <w:r>
        <w:rPr>
          <w:rFonts w:eastAsia="Calibri"/>
          <w:b/>
          <w:bCs/>
          <w:sz w:val="22"/>
          <w:szCs w:val="22"/>
        </w:rPr>
        <w:t xml:space="preserve"> li </w:t>
      </w:r>
      <w:proofErr w:type="spellStart"/>
      <w:r>
        <w:rPr>
          <w:rFonts w:eastAsia="Calibri"/>
          <w:b/>
          <w:bCs/>
          <w:sz w:val="22"/>
          <w:szCs w:val="22"/>
        </w:rPr>
        <w:t>cas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yog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tias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kuv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xav</w:t>
      </w:r>
      <w:proofErr w:type="spellEnd"/>
      <w:r>
        <w:rPr>
          <w:rFonts w:eastAsia="Calibri"/>
          <w:b/>
          <w:bCs/>
          <w:sz w:val="22"/>
          <w:szCs w:val="22"/>
        </w:rPr>
        <w:t xml:space="preserve"> tau </w:t>
      </w:r>
      <w:proofErr w:type="spellStart"/>
      <w:r>
        <w:rPr>
          <w:rFonts w:eastAsia="Calibri"/>
          <w:b/>
          <w:bCs/>
          <w:sz w:val="22"/>
          <w:szCs w:val="22"/>
        </w:rPr>
        <w:t>cov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ntaub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ntawv</w:t>
      </w:r>
      <w:proofErr w:type="spellEnd"/>
      <w:r>
        <w:rPr>
          <w:rFonts w:eastAsia="Calibri"/>
          <w:b/>
          <w:bCs/>
          <w:sz w:val="22"/>
          <w:szCs w:val="22"/>
        </w:rPr>
        <w:t xml:space="preserve"> no </w:t>
      </w:r>
      <w:proofErr w:type="spellStart"/>
      <w:r>
        <w:rPr>
          <w:rFonts w:eastAsia="Calibri"/>
          <w:b/>
          <w:bCs/>
          <w:sz w:val="22"/>
          <w:szCs w:val="22"/>
        </w:rPr>
        <w:t>ua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lwm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hom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lus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uas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tsis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yog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lus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Askiv</w:t>
      </w:r>
      <w:proofErr w:type="spellEnd"/>
      <w:r>
        <w:rPr>
          <w:rFonts w:eastAsia="Calibri"/>
          <w:b/>
          <w:bCs/>
          <w:sz w:val="22"/>
          <w:szCs w:val="22"/>
        </w:rPr>
        <w:t>?</w:t>
      </w:r>
      <w:r w:rsidR="414F3F45" w:rsidRPr="4F6A9F09">
        <w:rPr>
          <w:rFonts w:eastAsia="Calibri"/>
          <w:b/>
          <w:bCs/>
          <w:sz w:val="22"/>
          <w:szCs w:val="22"/>
        </w:rPr>
        <w:t xml:space="preserve"> </w:t>
      </w:r>
      <w:r>
        <w:rPr>
          <w:rFonts w:eastAsia="Calibri"/>
          <w:sz w:val="22"/>
          <w:szCs w:val="22"/>
        </w:rPr>
        <w:t xml:space="preserve">Yog </w:t>
      </w:r>
      <w:proofErr w:type="spellStart"/>
      <w:r>
        <w:rPr>
          <w:rFonts w:eastAsia="Calibri"/>
          <w:sz w:val="22"/>
          <w:szCs w:val="22"/>
        </w:rPr>
        <w:t>xav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nyeem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daim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ntawv</w:t>
      </w:r>
      <w:proofErr w:type="spellEnd"/>
      <w:r>
        <w:rPr>
          <w:rFonts w:eastAsia="Calibri"/>
          <w:sz w:val="22"/>
          <w:szCs w:val="22"/>
        </w:rPr>
        <w:t xml:space="preserve"> no </w:t>
      </w:r>
      <w:proofErr w:type="spellStart"/>
      <w:r>
        <w:rPr>
          <w:rFonts w:eastAsia="Calibri"/>
          <w:sz w:val="22"/>
          <w:szCs w:val="22"/>
        </w:rPr>
        <w:t>ua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 Mev </w:t>
      </w:r>
      <w:proofErr w:type="spellStart"/>
      <w:r>
        <w:rPr>
          <w:rFonts w:eastAsia="Calibri"/>
          <w:sz w:val="22"/>
          <w:szCs w:val="22"/>
        </w:rPr>
        <w:t>los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lwm</w:t>
      </w:r>
      <w:proofErr w:type="spellEnd"/>
      <w:r>
        <w:rPr>
          <w:rFonts w:eastAsia="Calibri"/>
          <w:sz w:val="22"/>
          <w:szCs w:val="22"/>
        </w:rPr>
        <w:t xml:space="preserve"> yam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, </w:t>
      </w:r>
      <w:proofErr w:type="spellStart"/>
      <w:r>
        <w:rPr>
          <w:rFonts w:eastAsia="Calibri"/>
          <w:sz w:val="22"/>
          <w:szCs w:val="22"/>
        </w:rPr>
        <w:t>thov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tauj</w:t>
      </w:r>
      <w:proofErr w:type="spellEnd"/>
      <w:r w:rsidR="414F3F45" w:rsidRPr="4F6A9F09">
        <w:rPr>
          <w:rFonts w:eastAsia="Calibri"/>
          <w:sz w:val="22"/>
          <w:szCs w:val="22"/>
        </w:rPr>
        <w:t xml:space="preserve"> </w:t>
      </w:r>
      <w:r w:rsidR="414F3F45" w:rsidRPr="4F6A9F09">
        <w:rPr>
          <w:rFonts w:eastAsia="Calibri"/>
          <w:b/>
          <w:bCs/>
          <w:sz w:val="22"/>
          <w:szCs w:val="22"/>
        </w:rPr>
        <w:t>[</w:t>
      </w:r>
      <w:r w:rsidR="414F3F45" w:rsidRPr="4F6A9F09">
        <w:rPr>
          <w:rFonts w:eastAsia="Calibri"/>
          <w:sz w:val="22"/>
          <w:szCs w:val="22"/>
        </w:rPr>
        <w:t>INSERT COVERED HOUSING PROVIDER</w:t>
      </w:r>
      <w:r w:rsidR="006462AE" w:rsidRPr="4F6A9F09">
        <w:rPr>
          <w:rFonts w:eastAsia="Calibri"/>
          <w:sz w:val="22"/>
          <w:szCs w:val="22"/>
        </w:rPr>
        <w:t>’S</w:t>
      </w:r>
      <w:r w:rsidR="414F3F45" w:rsidRPr="4F6A9F09">
        <w:rPr>
          <w:rFonts w:eastAsia="Calibri"/>
          <w:sz w:val="22"/>
          <w:szCs w:val="22"/>
        </w:rPr>
        <w:t xml:space="preserve"> CONTACT INFORMATION</w:t>
      </w:r>
      <w:r w:rsidR="00B163CE" w:rsidRPr="4F6A9F09">
        <w:rPr>
          <w:rFonts w:eastAsia="Calibri"/>
          <w:sz w:val="22"/>
          <w:szCs w:val="22"/>
        </w:rPr>
        <w:t xml:space="preserve">; FOR </w:t>
      </w:r>
      <w:r w:rsidR="00B163CE" w:rsidRPr="4F6A9F09">
        <w:rPr>
          <w:rStyle w:val="cf01"/>
          <w:rFonts w:ascii="Times New Roman" w:hAnsi="Times New Roman" w:cs="Times New Roman"/>
          <w:sz w:val="22"/>
          <w:szCs w:val="22"/>
        </w:rPr>
        <w:t>HOPWA PROVIDERS – INSERT GRANTEE NAME AND CONTACT INFORMATION</w:t>
      </w:r>
      <w:r w:rsidR="414F3F45" w:rsidRPr="4F6A9F09">
        <w:rPr>
          <w:rFonts w:eastAsia="Calibri"/>
          <w:b/>
          <w:bCs/>
          <w:sz w:val="22"/>
          <w:szCs w:val="22"/>
        </w:rPr>
        <w:t xml:space="preserve">] </w:t>
      </w:r>
      <w:proofErr w:type="spellStart"/>
      <w:r>
        <w:rPr>
          <w:rFonts w:eastAsia="Calibri"/>
          <w:sz w:val="22"/>
          <w:szCs w:val="22"/>
        </w:rPr>
        <w:t>los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mus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hauv</w:t>
      </w:r>
      <w:proofErr w:type="spellEnd"/>
      <w:r w:rsidR="414F3F45" w:rsidRPr="4F6A9F09">
        <w:rPr>
          <w:rFonts w:eastAsia="Calibri"/>
          <w:sz w:val="22"/>
          <w:szCs w:val="22"/>
        </w:rPr>
        <w:t xml:space="preserve"> [INSERT WEBSITE, IF APPLICABLE].</w:t>
      </w:r>
      <w:r w:rsidR="004162DF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mus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nyeem</w:t>
      </w:r>
      <w:proofErr w:type="spellEnd"/>
      <w:r>
        <w:rPr>
          <w:rFonts w:eastAsia="Calibri"/>
          <w:sz w:val="22"/>
          <w:szCs w:val="22"/>
        </w:rPr>
        <w:t xml:space="preserve"> tau </w:t>
      </w:r>
      <w:proofErr w:type="spellStart"/>
      <w:r>
        <w:rPr>
          <w:rFonts w:eastAsia="Calibri"/>
          <w:sz w:val="22"/>
          <w:szCs w:val="22"/>
        </w:rPr>
        <w:t>cov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ntaub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ntawv</w:t>
      </w:r>
      <w:proofErr w:type="spellEnd"/>
      <w:r w:rsidR="414F3F45" w:rsidRPr="4F6A9F09">
        <w:rPr>
          <w:rFonts w:eastAsia="Calibri"/>
          <w:sz w:val="22"/>
          <w:szCs w:val="22"/>
        </w:rPr>
        <w:t xml:space="preserve"> VAWA</w:t>
      </w:r>
      <w:r w:rsidR="000643DF" w:rsidRPr="4F6A9F09"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uas</w:t>
      </w:r>
      <w:proofErr w:type="spellEnd"/>
      <w:r>
        <w:rPr>
          <w:rFonts w:eastAsia="Calibri"/>
          <w:sz w:val="22"/>
          <w:szCs w:val="22"/>
        </w:rPr>
        <w:t xml:space="preserve"> tau </w:t>
      </w:r>
      <w:proofErr w:type="spellStart"/>
      <w:r>
        <w:rPr>
          <w:rFonts w:eastAsia="Calibri"/>
          <w:sz w:val="22"/>
          <w:szCs w:val="22"/>
        </w:rPr>
        <w:t>muab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txhais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tawm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nyob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hauv</w:t>
      </w:r>
      <w:proofErr w:type="spellEnd"/>
      <w:r w:rsidR="414F3F45" w:rsidRPr="4F6A9F09">
        <w:rPr>
          <w:rFonts w:eastAsia="Calibri"/>
          <w:sz w:val="22"/>
          <w:szCs w:val="22"/>
        </w:rPr>
        <w:t xml:space="preserve"> </w:t>
      </w:r>
      <w:hyperlink r:id="rId14">
        <w:r w:rsidR="414F3F45" w:rsidRPr="4F6A9F09">
          <w:rPr>
            <w:rFonts w:eastAsia="Calibri"/>
            <w:color w:val="0563C1"/>
            <w:sz w:val="22"/>
            <w:szCs w:val="22"/>
            <w:u w:val="single"/>
          </w:rPr>
          <w:t>https://www.hud.gov/program_offices/administration/hudclips/forms/hud5</w:t>
        </w:r>
      </w:hyperlink>
      <w:r w:rsidR="00902F33" w:rsidRPr="4F6A9F09">
        <w:rPr>
          <w:rFonts w:eastAsia="Calibri"/>
          <w:color w:val="0563C1"/>
          <w:sz w:val="22"/>
          <w:szCs w:val="22"/>
          <w:u w:val="single"/>
        </w:rPr>
        <w:t>a#4</w:t>
      </w:r>
      <w:r w:rsidR="414F3F45" w:rsidRPr="4F6A9F09">
        <w:rPr>
          <w:rFonts w:eastAsia="Calibri"/>
          <w:sz w:val="22"/>
          <w:szCs w:val="22"/>
        </w:rPr>
        <w:t>.</w:t>
      </w:r>
      <w:r w:rsidR="414F3F45" w:rsidRPr="4F6A9F09">
        <w:rPr>
          <w:rFonts w:eastAsia="Calibri"/>
          <w:b/>
          <w:bCs/>
          <w:sz w:val="22"/>
          <w:szCs w:val="22"/>
        </w:rPr>
        <w:t xml:space="preserve"> </w:t>
      </w:r>
      <w:r>
        <w:rPr>
          <w:rFonts w:eastAsia="Calibri"/>
          <w:sz w:val="22"/>
          <w:szCs w:val="22"/>
        </w:rPr>
        <w:t xml:space="preserve">Yog </w:t>
      </w:r>
      <w:proofErr w:type="spellStart"/>
      <w:r>
        <w:rPr>
          <w:rFonts w:eastAsia="Calibri"/>
          <w:sz w:val="22"/>
          <w:szCs w:val="22"/>
        </w:rPr>
        <w:t>tias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hais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los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nyeem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ntawv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ua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lwm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hom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uas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Askiv</w:t>
      </w:r>
      <w:proofErr w:type="spellEnd"/>
      <w:r>
        <w:rPr>
          <w:rFonts w:eastAsia="Calibri"/>
          <w:sz w:val="22"/>
          <w:szCs w:val="22"/>
        </w:rPr>
        <w:t xml:space="preserve">,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tswv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tseev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yuav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tsum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muaj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kev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pab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txhais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ntsig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txog</w:t>
      </w:r>
      <w:proofErr w:type="spellEnd"/>
      <w:r>
        <w:rPr>
          <w:rFonts w:eastAsia="Calibri"/>
          <w:sz w:val="22"/>
          <w:szCs w:val="22"/>
        </w:rPr>
        <w:t xml:space="preserve"> VAWA </w:t>
      </w:r>
      <w:proofErr w:type="spellStart"/>
      <w:r>
        <w:rPr>
          <w:rFonts w:eastAsia="Calibri"/>
          <w:sz w:val="22"/>
          <w:szCs w:val="22"/>
        </w:rPr>
        <w:t>cov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kev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cai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thaiv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(</w:t>
      </w:r>
      <w:proofErr w:type="spellStart"/>
      <w:r>
        <w:rPr>
          <w:rFonts w:eastAsia="Calibri"/>
          <w:sz w:val="22"/>
          <w:szCs w:val="22"/>
        </w:rPr>
        <w:t>piv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txwv</w:t>
      </w:r>
      <w:proofErr w:type="spellEnd"/>
      <w:r>
        <w:rPr>
          <w:rFonts w:eastAsia="Calibri"/>
          <w:sz w:val="22"/>
          <w:szCs w:val="22"/>
        </w:rPr>
        <w:t xml:space="preserve"> li </w:t>
      </w:r>
      <w:proofErr w:type="spellStart"/>
      <w:r>
        <w:rPr>
          <w:rFonts w:eastAsia="Calibri"/>
          <w:sz w:val="22"/>
          <w:szCs w:val="22"/>
        </w:rPr>
        <w:t>txhais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thiab</w:t>
      </w:r>
      <w:proofErr w:type="spellEnd"/>
      <w:r>
        <w:rPr>
          <w:rFonts w:eastAsia="Calibri"/>
          <w:sz w:val="22"/>
          <w:szCs w:val="22"/>
        </w:rPr>
        <w:t>/</w:t>
      </w:r>
      <w:proofErr w:type="spellStart"/>
      <w:r>
        <w:rPr>
          <w:rFonts w:eastAsia="Calibri"/>
          <w:sz w:val="22"/>
          <w:szCs w:val="22"/>
        </w:rPr>
        <w:t>los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ntaub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ntawv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txhais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lus</w:t>
      </w:r>
      <w:proofErr w:type="spellEnd"/>
      <w:r>
        <w:rPr>
          <w:rFonts w:eastAsia="Calibri"/>
          <w:sz w:val="22"/>
          <w:szCs w:val="22"/>
        </w:rPr>
        <w:t>).</w:t>
      </w:r>
      <w:r w:rsidR="414F3F45" w:rsidRPr="4F6A9F09">
        <w:rPr>
          <w:rFonts w:eastAsia="Calibri"/>
          <w:sz w:val="22"/>
          <w:szCs w:val="22"/>
        </w:rPr>
        <w:t xml:space="preserve"> </w:t>
      </w:r>
    </w:p>
    <w:p w14:paraId="42900609" w14:textId="7FDD5931" w:rsidR="00684456" w:rsidRPr="00800360" w:rsidRDefault="005B5F40" w:rsidP="00622A94">
      <w:pPr>
        <w:tabs>
          <w:tab w:val="left" w:pos="5760"/>
        </w:tabs>
        <w:spacing w:after="80"/>
        <w:rPr>
          <w:rFonts w:cstheme="minorBidi"/>
        </w:rPr>
      </w:pPr>
      <w:proofErr w:type="spellStart"/>
      <w:r>
        <w:rPr>
          <w:b/>
          <w:bCs/>
          <w:sz w:val="22"/>
          <w:szCs w:val="22"/>
        </w:rPr>
        <w:lastRenderedPageBreak/>
        <w:t>Kuv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puas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thov</w:t>
      </w:r>
      <w:proofErr w:type="spellEnd"/>
      <w:r>
        <w:rPr>
          <w:b/>
          <w:bCs/>
          <w:sz w:val="22"/>
          <w:szCs w:val="22"/>
        </w:rPr>
        <w:t xml:space="preserve"> tau </w:t>
      </w:r>
      <w:proofErr w:type="spellStart"/>
      <w:r>
        <w:rPr>
          <w:b/>
          <w:bCs/>
          <w:sz w:val="22"/>
          <w:szCs w:val="22"/>
        </w:rPr>
        <w:t>kev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pab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cuam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rau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cov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neeg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uas</w:t>
      </w:r>
      <w:proofErr w:type="spellEnd"/>
      <w:r>
        <w:rPr>
          <w:b/>
          <w:bCs/>
          <w:sz w:val="22"/>
          <w:szCs w:val="22"/>
        </w:rPr>
        <w:t xml:space="preserve"> cheem </w:t>
      </w:r>
      <w:proofErr w:type="spellStart"/>
      <w:r>
        <w:rPr>
          <w:b/>
          <w:bCs/>
          <w:sz w:val="22"/>
          <w:szCs w:val="22"/>
        </w:rPr>
        <w:t>tsum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kev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pab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ntxiv</w:t>
      </w:r>
      <w:proofErr w:type="spellEnd"/>
      <w:r>
        <w:rPr>
          <w:b/>
          <w:bCs/>
          <w:sz w:val="22"/>
          <w:szCs w:val="22"/>
        </w:rPr>
        <w:t>?</w:t>
      </w:r>
      <w:r w:rsidR="15B9AE31" w:rsidRPr="49D8A342">
        <w:rPr>
          <w:b/>
          <w:bCs/>
          <w:sz w:val="22"/>
          <w:szCs w:val="22"/>
        </w:rPr>
        <w:t xml:space="preserve"> </w:t>
      </w:r>
      <w:r>
        <w:rPr>
          <w:sz w:val="22"/>
          <w:szCs w:val="22"/>
        </w:rPr>
        <w:t xml:space="preserve">Yog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xiam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oob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qhab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cai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txheej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txheem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khiav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lwm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thiaj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mus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cuag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VAWA (</w:t>
      </w:r>
      <w:proofErr w:type="spellStart"/>
      <w:r>
        <w:rPr>
          <w:sz w:val="22"/>
          <w:szCs w:val="22"/>
        </w:rPr>
        <w:t>xws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muab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zog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>)</w:t>
      </w:r>
      <w:r w:rsidR="15B9AE31" w:rsidRPr="49D8A342">
        <w:rPr>
          <w:sz w:val="22"/>
          <w:szCs w:val="22"/>
        </w:rPr>
        <w:t xml:space="preserve">.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ntxiv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sz w:val="22"/>
          <w:szCs w:val="22"/>
        </w:rPr>
        <w:t>lub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twg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tau, tab </w:t>
      </w:r>
      <w:proofErr w:type="spellStart"/>
      <w:r>
        <w:rPr>
          <w:sz w:val="22"/>
          <w:szCs w:val="22"/>
        </w:rPr>
        <w:t>txawm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thawj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zaug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laij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. Yog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kam</w:t>
      </w:r>
      <w:proofErr w:type="spellEnd"/>
      <w:r>
        <w:rPr>
          <w:sz w:val="22"/>
          <w:szCs w:val="22"/>
        </w:rPr>
        <w:t xml:space="preserve"> lees </w:t>
      </w:r>
      <w:proofErr w:type="spellStart"/>
      <w:r w:rsidR="00E330E0">
        <w:rPr>
          <w:sz w:val="22"/>
          <w:szCs w:val="22"/>
        </w:rPr>
        <w:t>pab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cuam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koj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rau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ib</w:t>
      </w:r>
      <w:proofErr w:type="spellEnd"/>
      <w:r w:rsidR="00E330E0">
        <w:rPr>
          <w:sz w:val="22"/>
          <w:szCs w:val="22"/>
        </w:rPr>
        <w:t xml:space="preserve"> yam </w:t>
      </w:r>
      <w:proofErr w:type="spellStart"/>
      <w:r w:rsidR="00E330E0">
        <w:rPr>
          <w:sz w:val="22"/>
          <w:szCs w:val="22"/>
        </w:rPr>
        <w:t>twg</w:t>
      </w:r>
      <w:proofErr w:type="spellEnd"/>
      <w:r w:rsidR="00E330E0">
        <w:rPr>
          <w:sz w:val="22"/>
          <w:szCs w:val="22"/>
        </w:rPr>
        <w:t xml:space="preserve"> vim </w:t>
      </w:r>
      <w:proofErr w:type="spellStart"/>
      <w:r w:rsidR="00E330E0">
        <w:rPr>
          <w:sz w:val="22"/>
          <w:szCs w:val="22"/>
        </w:rPr>
        <w:t>tsis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tsim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nyog</w:t>
      </w:r>
      <w:proofErr w:type="spellEnd"/>
      <w:r w:rsidR="00E330E0">
        <w:rPr>
          <w:sz w:val="22"/>
          <w:szCs w:val="22"/>
        </w:rPr>
        <w:t xml:space="preserve">, </w:t>
      </w:r>
      <w:proofErr w:type="spellStart"/>
      <w:r w:rsidR="00E330E0">
        <w:rPr>
          <w:sz w:val="22"/>
          <w:szCs w:val="22"/>
        </w:rPr>
        <w:t>koj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tus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tswv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tsev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yuav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tsum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pab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qhia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rau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koj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paub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tias</w:t>
      </w:r>
      <w:proofErr w:type="spellEnd"/>
      <w:r w:rsidR="00E330E0">
        <w:rPr>
          <w:sz w:val="22"/>
          <w:szCs w:val="22"/>
        </w:rPr>
        <w:t xml:space="preserve"> yam </w:t>
      </w:r>
      <w:proofErr w:type="spellStart"/>
      <w:r w:rsidR="00E330E0">
        <w:rPr>
          <w:sz w:val="22"/>
          <w:szCs w:val="22"/>
        </w:rPr>
        <w:t>twg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nws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thiaj</w:t>
      </w:r>
      <w:proofErr w:type="spellEnd"/>
      <w:r w:rsidR="00E330E0">
        <w:rPr>
          <w:sz w:val="22"/>
          <w:szCs w:val="22"/>
        </w:rPr>
        <w:t xml:space="preserve"> li </w:t>
      </w:r>
      <w:proofErr w:type="spellStart"/>
      <w:r w:rsidR="00E330E0">
        <w:rPr>
          <w:sz w:val="22"/>
          <w:szCs w:val="22"/>
        </w:rPr>
        <w:t>pab</w:t>
      </w:r>
      <w:proofErr w:type="spellEnd"/>
      <w:r w:rsidR="00E330E0">
        <w:rPr>
          <w:sz w:val="22"/>
          <w:szCs w:val="22"/>
        </w:rPr>
        <w:t xml:space="preserve"> tau. </w:t>
      </w:r>
      <w:proofErr w:type="spellStart"/>
      <w:r w:rsidR="00E330E0">
        <w:rPr>
          <w:sz w:val="22"/>
          <w:szCs w:val="22"/>
        </w:rPr>
        <w:t>Koj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tus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tswv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tsev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yuav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tsum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muaj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kev</w:t>
      </w:r>
      <w:proofErr w:type="spellEnd"/>
      <w:r w:rsidR="00E330E0">
        <w:rPr>
          <w:sz w:val="22"/>
          <w:szCs w:val="22"/>
        </w:rPr>
        <w:t xml:space="preserve"> sib </w:t>
      </w:r>
      <w:proofErr w:type="spellStart"/>
      <w:r w:rsidR="00E330E0">
        <w:rPr>
          <w:sz w:val="22"/>
          <w:szCs w:val="22"/>
        </w:rPr>
        <w:t>txuas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lus</w:t>
      </w:r>
      <w:proofErr w:type="spellEnd"/>
      <w:r w:rsidR="00E330E0">
        <w:rPr>
          <w:sz w:val="22"/>
          <w:szCs w:val="22"/>
        </w:rPr>
        <w:t xml:space="preserve"> zoo </w:t>
      </w:r>
      <w:proofErr w:type="spellStart"/>
      <w:r w:rsidR="00E330E0">
        <w:rPr>
          <w:sz w:val="22"/>
          <w:szCs w:val="22"/>
        </w:rPr>
        <w:t>nrog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cov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neeg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uas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muaj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kev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xiam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oob</w:t>
      </w:r>
      <w:proofErr w:type="spellEnd"/>
      <w:r w:rsidR="00E330E0">
        <w:rPr>
          <w:sz w:val="22"/>
          <w:szCs w:val="22"/>
        </w:rPr>
        <w:t xml:space="preserve"> </w:t>
      </w:r>
      <w:proofErr w:type="spellStart"/>
      <w:r w:rsidR="00E330E0">
        <w:rPr>
          <w:sz w:val="22"/>
          <w:szCs w:val="22"/>
        </w:rPr>
        <w:t>qhab</w:t>
      </w:r>
      <w:proofErr w:type="spellEnd"/>
      <w:r w:rsidR="00E330E0">
        <w:rPr>
          <w:sz w:val="22"/>
          <w:szCs w:val="22"/>
        </w:rPr>
        <w:t xml:space="preserve">. </w:t>
      </w:r>
    </w:p>
    <w:p w14:paraId="3EE76556" w14:textId="771A19CC" w:rsidR="00765E3B" w:rsidRDefault="00E330E0" w:rsidP="00622A94">
      <w:pPr>
        <w:spacing w:after="80"/>
        <w:rPr>
          <w:rFonts w:eastAsia="Calibri"/>
          <w:sz w:val="16"/>
          <w:szCs w:val="16"/>
        </w:rPr>
      </w:pPr>
      <w:proofErr w:type="spellStart"/>
      <w:r>
        <w:rPr>
          <w:rFonts w:eastAsia="Calibri"/>
          <w:b/>
          <w:sz w:val="22"/>
          <w:szCs w:val="22"/>
        </w:rPr>
        <w:t>Koj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puas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xav</w:t>
      </w:r>
      <w:proofErr w:type="spellEnd"/>
      <w:r>
        <w:rPr>
          <w:rFonts w:eastAsia="Calibri"/>
          <w:b/>
          <w:sz w:val="22"/>
          <w:szCs w:val="22"/>
        </w:rPr>
        <w:t xml:space="preserve"> tau </w:t>
      </w:r>
      <w:proofErr w:type="spellStart"/>
      <w:r>
        <w:rPr>
          <w:rFonts w:eastAsia="Calibri"/>
          <w:b/>
          <w:sz w:val="22"/>
          <w:szCs w:val="22"/>
        </w:rPr>
        <w:t>kev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pab</w:t>
      </w:r>
      <w:proofErr w:type="spellEnd"/>
      <w:r>
        <w:rPr>
          <w:rFonts w:eastAsia="Calibri"/>
          <w:b/>
          <w:sz w:val="22"/>
          <w:szCs w:val="22"/>
        </w:rPr>
        <w:t xml:space="preserve"> </w:t>
      </w:r>
      <w:proofErr w:type="spellStart"/>
      <w:r>
        <w:rPr>
          <w:rFonts w:eastAsia="Calibri"/>
          <w:b/>
          <w:sz w:val="22"/>
          <w:szCs w:val="22"/>
        </w:rPr>
        <w:t>ntxiv</w:t>
      </w:r>
      <w:proofErr w:type="spellEnd"/>
      <w:r w:rsidR="000849D8" w:rsidRPr="00800360">
        <w:rPr>
          <w:rFonts w:eastAsia="Calibri"/>
          <w:b/>
          <w:sz w:val="22"/>
          <w:szCs w:val="22"/>
        </w:rPr>
        <w:t xml:space="preserve">? </w:t>
      </w:r>
      <w:r>
        <w:rPr>
          <w:rFonts w:eastAsia="Calibri"/>
          <w:sz w:val="22"/>
          <w:szCs w:val="22"/>
        </w:rPr>
        <w:t xml:space="preserve">Yog </w:t>
      </w:r>
      <w:proofErr w:type="spellStart"/>
      <w:r>
        <w:rPr>
          <w:rFonts w:eastAsia="Calibri"/>
          <w:sz w:val="22"/>
          <w:szCs w:val="22"/>
        </w:rPr>
        <w:t>xav</w:t>
      </w:r>
      <w:proofErr w:type="spellEnd"/>
      <w:r>
        <w:rPr>
          <w:rFonts w:eastAsia="Calibri"/>
          <w:sz w:val="22"/>
          <w:szCs w:val="22"/>
        </w:rPr>
        <w:t xml:space="preserve"> tau </w:t>
      </w:r>
      <w:proofErr w:type="spellStart"/>
      <w:r>
        <w:rPr>
          <w:rFonts w:eastAsia="Calibri"/>
          <w:sz w:val="22"/>
          <w:szCs w:val="22"/>
        </w:rPr>
        <w:t>ntaub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ntawv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ntxiv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txog</w:t>
      </w:r>
      <w:proofErr w:type="spellEnd"/>
      <w:r>
        <w:rPr>
          <w:rFonts w:eastAsia="Calibri"/>
          <w:sz w:val="22"/>
          <w:szCs w:val="22"/>
        </w:rPr>
        <w:t xml:space="preserve"> VAWA </w:t>
      </w:r>
      <w:proofErr w:type="spellStart"/>
      <w:r>
        <w:rPr>
          <w:rFonts w:eastAsia="Calibri"/>
          <w:sz w:val="22"/>
          <w:szCs w:val="22"/>
        </w:rPr>
        <w:t>thiab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yog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xav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nrhiav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kev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pab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nyob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cheeb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tsam</w:t>
      </w:r>
      <w:proofErr w:type="spellEnd"/>
      <w:r>
        <w:rPr>
          <w:rFonts w:eastAsia="Calibri"/>
          <w:sz w:val="22"/>
          <w:szCs w:val="22"/>
        </w:rPr>
        <w:t xml:space="preserve">, </w:t>
      </w:r>
      <w:proofErr w:type="spellStart"/>
      <w:r>
        <w:rPr>
          <w:rFonts w:eastAsia="Calibri"/>
          <w:sz w:val="22"/>
          <w:szCs w:val="22"/>
        </w:rPr>
        <w:t>mus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hauv</w:t>
      </w:r>
      <w:proofErr w:type="spellEnd"/>
      <w:r>
        <w:rPr>
          <w:rFonts w:eastAsia="Calibri"/>
          <w:sz w:val="22"/>
          <w:szCs w:val="22"/>
        </w:rPr>
        <w:t xml:space="preserve"> </w:t>
      </w:r>
      <w:hyperlink r:id="rId15" w:history="1">
        <w:r w:rsidR="000849D8" w:rsidRPr="00800360">
          <w:rPr>
            <w:rFonts w:eastAsia="Calibri"/>
            <w:color w:val="0563C1"/>
            <w:sz w:val="22"/>
            <w:szCs w:val="22"/>
            <w:u w:val="single"/>
          </w:rPr>
          <w:t>https://www.hud.gov/vawa</w:t>
        </w:r>
      </w:hyperlink>
      <w:r w:rsidR="000849D8" w:rsidRPr="00800360">
        <w:rPr>
          <w:rFonts w:eastAsia="Calibri"/>
          <w:sz w:val="22"/>
          <w:szCs w:val="22"/>
        </w:rPr>
        <w:t xml:space="preserve">.  </w:t>
      </w:r>
      <w:r>
        <w:rPr>
          <w:rFonts w:eastAsia="Calibri"/>
          <w:sz w:val="22"/>
          <w:szCs w:val="22"/>
        </w:rPr>
        <w:t xml:space="preserve">Yog </w:t>
      </w:r>
      <w:proofErr w:type="spellStart"/>
      <w:r>
        <w:rPr>
          <w:rFonts w:eastAsia="Calibri"/>
          <w:sz w:val="22"/>
          <w:szCs w:val="22"/>
        </w:rPr>
        <w:t>koj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xav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tham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nrog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ib</w:t>
      </w:r>
      <w:proofErr w:type="spellEnd"/>
      <w:r>
        <w:rPr>
          <w:rFonts w:eastAsia="Calibri"/>
          <w:sz w:val="22"/>
          <w:szCs w:val="22"/>
        </w:rPr>
        <w:t xml:space="preserve"> tug </w:t>
      </w:r>
      <w:proofErr w:type="spellStart"/>
      <w:r>
        <w:rPr>
          <w:rFonts w:eastAsia="Calibri"/>
          <w:sz w:val="22"/>
          <w:szCs w:val="22"/>
        </w:rPr>
        <w:t>neeg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pab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tawm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suab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rau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cov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kev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pab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cuam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vaj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tse</w:t>
      </w:r>
      <w:proofErr w:type="spellEnd"/>
      <w:r>
        <w:rPr>
          <w:rFonts w:eastAsia="Calibri"/>
          <w:sz w:val="22"/>
          <w:szCs w:val="22"/>
        </w:rPr>
        <w:t xml:space="preserve">, </w:t>
      </w:r>
      <w:proofErr w:type="spellStart"/>
      <w:r>
        <w:rPr>
          <w:rFonts w:eastAsia="Calibri"/>
          <w:sz w:val="22"/>
          <w:szCs w:val="22"/>
        </w:rPr>
        <w:t>tiv</w:t>
      </w:r>
      <w:proofErr w:type="spellEnd"/>
      <w:r>
        <w:rPr>
          <w:rFonts w:eastAsia="Calibri"/>
          <w:sz w:val="22"/>
          <w:szCs w:val="22"/>
        </w:rPr>
        <w:t xml:space="preserve"> </w:t>
      </w:r>
      <w:proofErr w:type="spellStart"/>
      <w:r>
        <w:rPr>
          <w:rFonts w:eastAsia="Calibri"/>
          <w:sz w:val="22"/>
          <w:szCs w:val="22"/>
        </w:rPr>
        <w:t>tauj</w:t>
      </w:r>
      <w:proofErr w:type="spellEnd"/>
      <w:r w:rsidR="000849D8" w:rsidRPr="00800360">
        <w:rPr>
          <w:rFonts w:eastAsia="Calibri"/>
          <w:sz w:val="22"/>
          <w:szCs w:val="22"/>
        </w:rPr>
        <w:t xml:space="preserve"> [ENTER CONTACT INFO FOR LOCAL ADVOCACY AND LEGAL AID ORGANIZATIONS]. </w:t>
      </w:r>
      <w:r w:rsidR="000849D8" w:rsidRPr="00800360" w:rsidDel="00256DEE">
        <w:rPr>
          <w:rFonts w:eastAsia="Calibri"/>
          <w:sz w:val="16"/>
          <w:szCs w:val="16"/>
        </w:rPr>
        <w:t xml:space="preserve"> </w:t>
      </w:r>
    </w:p>
    <w:p w14:paraId="6C9A6F7F" w14:textId="77777777" w:rsidR="00765E3B" w:rsidRDefault="00765E3B" w:rsidP="00D73434">
      <w:pPr>
        <w:rPr>
          <w:rFonts w:eastAsia="Calibri"/>
          <w:sz w:val="16"/>
          <w:szCs w:val="16"/>
        </w:rPr>
      </w:pPr>
    </w:p>
    <w:p w14:paraId="64BFECDA" w14:textId="62B9E284" w:rsidR="00622953" w:rsidRPr="00622953" w:rsidRDefault="00622953" w:rsidP="00622953">
      <w:pPr>
        <w:tabs>
          <w:tab w:val="left" w:pos="5760"/>
        </w:tabs>
        <w:jc w:val="center"/>
        <w:rPr>
          <w:b/>
          <w:bCs/>
        </w:rPr>
      </w:pPr>
      <w:bookmarkStart w:id="1" w:name="_Hlk58588913"/>
      <w:bookmarkStart w:id="2" w:name="_Hlk58588665"/>
      <w:r>
        <w:rPr>
          <w:b/>
          <w:u w:val="single"/>
        </w:rPr>
        <w:t>YUAV TSUM YOG TUS NEEG UAS RAUG</w:t>
      </w:r>
      <w:r w:rsidRPr="00622953">
        <w:rPr>
          <w:b/>
          <w:u w:val="single"/>
        </w:rPr>
        <w:t xml:space="preserve"> </w:t>
      </w:r>
      <w:r w:rsidRPr="00622953">
        <w:rPr>
          <w:b/>
          <w:bCs/>
          <w:u w:val="single"/>
        </w:rPr>
        <w:t>TXIJ NKAWM SIB NTAUS, HLUAS NKUAJ HLUAS NRAUG UA NRUJ UA TSIV, RAUG QUAB YUAM, LOS YOG MUAJ NEEG SOJ UA TIAV DAIM NTAWV NO</w:t>
      </w:r>
    </w:p>
    <w:p w14:paraId="08C58ADB" w14:textId="31EE57F7" w:rsidR="00351DD1" w:rsidRPr="00622A94" w:rsidRDefault="00351DD1" w:rsidP="00622953">
      <w:pPr>
        <w:rPr>
          <w:rFonts w:eastAsia="Calibri"/>
          <w:b/>
          <w:sz w:val="22"/>
        </w:rPr>
      </w:pPr>
    </w:p>
    <w:p w14:paraId="7C174C94" w14:textId="0AF45CB4" w:rsidR="002F771B" w:rsidRPr="004732EE" w:rsidRDefault="00FF11E6" w:rsidP="0039451C">
      <w:pPr>
        <w:numPr>
          <w:ilvl w:val="0"/>
          <w:numId w:val="1"/>
        </w:numPr>
        <w:spacing w:after="240"/>
        <w:ind w:left="274" w:hanging="274"/>
        <w:rPr>
          <w:rFonts w:eastAsia="Calibri"/>
          <w:b/>
          <w:bCs/>
          <w:sz w:val="22"/>
          <w:szCs w:val="22"/>
        </w:rPr>
      </w:pPr>
      <w:proofErr w:type="spellStart"/>
      <w:r w:rsidRPr="004732EE">
        <w:rPr>
          <w:rFonts w:eastAsia="Calibri"/>
          <w:b/>
          <w:bCs/>
          <w:sz w:val="22"/>
          <w:szCs w:val="22"/>
        </w:rPr>
        <w:t>N</w:t>
      </w:r>
      <w:r w:rsidR="008452FC">
        <w:rPr>
          <w:rFonts w:eastAsia="Calibri"/>
          <w:b/>
          <w:bCs/>
          <w:sz w:val="22"/>
          <w:szCs w:val="22"/>
        </w:rPr>
        <w:t>pe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ntawm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cov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neeg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raug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tsim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txom</w:t>
      </w:r>
      <w:proofErr w:type="spellEnd"/>
      <w:r w:rsidRPr="004732EE">
        <w:rPr>
          <w:rFonts w:eastAsia="Calibri"/>
          <w:b/>
          <w:bCs/>
          <w:sz w:val="22"/>
          <w:szCs w:val="22"/>
        </w:rPr>
        <w:t>:</w:t>
      </w:r>
      <w:r w:rsidRPr="004732EE">
        <w:rPr>
          <w:rFonts w:eastAsia="Calibri"/>
          <w:sz w:val="22"/>
          <w:szCs w:val="22"/>
        </w:rPr>
        <w:t xml:space="preserve">  </w:t>
      </w:r>
      <w:bookmarkStart w:id="3" w:name="_Hlk58589074"/>
      <w:bookmarkEnd w:id="1"/>
      <w:bookmarkEnd w:id="2"/>
      <w:r w:rsidR="004732EE" w:rsidRPr="004732EE">
        <w:rPr>
          <w:rFonts w:eastAsia="Calibri"/>
          <w:sz w:val="22"/>
          <w:szCs w:val="22"/>
        </w:rPr>
        <w:t>________________________</w:t>
      </w:r>
      <w:r w:rsidR="009F4006">
        <w:rPr>
          <w:rFonts w:eastAsia="Calibri"/>
          <w:sz w:val="22"/>
          <w:szCs w:val="22"/>
        </w:rPr>
        <w:t>________________________________</w:t>
      </w:r>
    </w:p>
    <w:p w14:paraId="125054D1" w14:textId="09A801E0" w:rsidR="00FF11E6" w:rsidRPr="004732EE" w:rsidRDefault="008452FC" w:rsidP="0039451C">
      <w:pPr>
        <w:numPr>
          <w:ilvl w:val="0"/>
          <w:numId w:val="1"/>
        </w:numPr>
        <w:spacing w:after="240"/>
        <w:ind w:left="274" w:hanging="270"/>
        <w:rPr>
          <w:rFonts w:eastAsia="Calibri"/>
          <w:b/>
          <w:bCs/>
          <w:sz w:val="22"/>
          <w:szCs w:val="22"/>
        </w:rPr>
      </w:pPr>
      <w:proofErr w:type="spellStart"/>
      <w:r>
        <w:rPr>
          <w:b/>
          <w:bCs/>
          <w:color w:val="000000" w:themeColor="text1"/>
          <w:sz w:val="22"/>
          <w:szCs w:val="22"/>
        </w:rPr>
        <w:t>Koj</w:t>
      </w:r>
      <w:proofErr w:type="spellEnd"/>
      <w:r>
        <w:rPr>
          <w:b/>
          <w:bCs/>
          <w:color w:val="000000" w:themeColor="text1"/>
          <w:sz w:val="22"/>
          <w:szCs w:val="22"/>
        </w:rPr>
        <w:t xml:space="preserve"> </w:t>
      </w:r>
      <w:proofErr w:type="spellStart"/>
      <w:r>
        <w:rPr>
          <w:b/>
          <w:bCs/>
          <w:color w:val="000000" w:themeColor="text1"/>
          <w:sz w:val="22"/>
          <w:szCs w:val="22"/>
        </w:rPr>
        <w:t>lub</w:t>
      </w:r>
      <w:proofErr w:type="spellEnd"/>
      <w:r>
        <w:rPr>
          <w:b/>
          <w:bCs/>
          <w:color w:val="000000" w:themeColor="text1"/>
          <w:sz w:val="22"/>
          <w:szCs w:val="22"/>
        </w:rPr>
        <w:t xml:space="preserve"> </w:t>
      </w:r>
      <w:proofErr w:type="spellStart"/>
      <w:r>
        <w:rPr>
          <w:b/>
          <w:bCs/>
          <w:color w:val="000000" w:themeColor="text1"/>
          <w:sz w:val="22"/>
          <w:szCs w:val="22"/>
        </w:rPr>
        <w:t>npe</w:t>
      </w:r>
      <w:proofErr w:type="spellEnd"/>
      <w:r w:rsidR="6245A806" w:rsidRPr="215E462E">
        <w:rPr>
          <w:b/>
          <w:bCs/>
          <w:color w:val="000000" w:themeColor="text1"/>
          <w:sz w:val="22"/>
          <w:szCs w:val="22"/>
        </w:rPr>
        <w:t xml:space="preserve"> </w:t>
      </w:r>
      <w:r w:rsidR="6245A806" w:rsidRPr="215E462E">
        <w:rPr>
          <w:color w:val="000000" w:themeColor="text1"/>
          <w:sz w:val="22"/>
          <w:szCs w:val="22"/>
        </w:rPr>
        <w:t>(</w:t>
      </w:r>
      <w:proofErr w:type="spellStart"/>
      <w:r>
        <w:rPr>
          <w:i/>
          <w:iCs/>
          <w:color w:val="000000" w:themeColor="text1"/>
          <w:sz w:val="22"/>
          <w:szCs w:val="22"/>
        </w:rPr>
        <w:t>yog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tias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txawv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ntawm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tus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neeg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raug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tsim</w:t>
      </w:r>
      <w:proofErr w:type="spellEnd"/>
      <w:r>
        <w:rPr>
          <w:i/>
          <w:iCs/>
          <w:color w:val="000000" w:themeColor="text1"/>
          <w:sz w:val="22"/>
          <w:szCs w:val="22"/>
        </w:rPr>
        <w:t xml:space="preserve"> </w:t>
      </w:r>
      <w:proofErr w:type="spellStart"/>
      <w:r>
        <w:rPr>
          <w:i/>
          <w:iCs/>
          <w:color w:val="000000" w:themeColor="text1"/>
          <w:sz w:val="22"/>
          <w:szCs w:val="22"/>
        </w:rPr>
        <w:t>txom</w:t>
      </w:r>
      <w:proofErr w:type="spellEnd"/>
      <w:r w:rsidR="6245A806" w:rsidRPr="215E462E">
        <w:rPr>
          <w:color w:val="000000" w:themeColor="text1"/>
          <w:sz w:val="22"/>
          <w:szCs w:val="22"/>
        </w:rPr>
        <w:t>):</w:t>
      </w:r>
      <w:r w:rsidR="00FF11E6" w:rsidRPr="215E462E">
        <w:rPr>
          <w:rFonts w:eastAsia="Calibri"/>
          <w:sz w:val="22"/>
          <w:szCs w:val="22"/>
        </w:rPr>
        <w:t xml:space="preserve"> </w:t>
      </w:r>
      <w:r w:rsidR="009F4006">
        <w:rPr>
          <w:rFonts w:eastAsia="Calibri"/>
          <w:sz w:val="22"/>
          <w:szCs w:val="22"/>
        </w:rPr>
        <w:t>_</w:t>
      </w:r>
      <w:r w:rsidR="001D3F34" w:rsidRPr="215E462E">
        <w:rPr>
          <w:rFonts w:eastAsia="Calibri"/>
          <w:sz w:val="22"/>
          <w:szCs w:val="22"/>
        </w:rPr>
        <w:t>_______________________</w:t>
      </w:r>
      <w:r w:rsidR="004732EE" w:rsidRPr="215E462E">
        <w:rPr>
          <w:rFonts w:eastAsia="Calibri"/>
          <w:sz w:val="22"/>
          <w:szCs w:val="22"/>
        </w:rPr>
        <w:t>_</w:t>
      </w:r>
      <w:r w:rsidR="08FEF0EF" w:rsidRPr="215E462E">
        <w:rPr>
          <w:rFonts w:eastAsia="Calibri"/>
          <w:sz w:val="22"/>
          <w:szCs w:val="22"/>
        </w:rPr>
        <w:t>______________</w:t>
      </w:r>
    </w:p>
    <w:bookmarkEnd w:id="3"/>
    <w:p w14:paraId="2ED28ECC" w14:textId="5A1ED94D" w:rsidR="00FF11E6" w:rsidRPr="004732EE" w:rsidRDefault="00FF11E6" w:rsidP="0039451C">
      <w:pPr>
        <w:numPr>
          <w:ilvl w:val="0"/>
          <w:numId w:val="1"/>
        </w:numPr>
        <w:spacing w:after="240"/>
        <w:ind w:left="274" w:hanging="270"/>
        <w:rPr>
          <w:rFonts w:eastAsia="Calibri"/>
          <w:b/>
          <w:bCs/>
          <w:sz w:val="22"/>
          <w:szCs w:val="22"/>
        </w:rPr>
      </w:pPr>
      <w:proofErr w:type="spellStart"/>
      <w:r w:rsidRPr="004732EE">
        <w:rPr>
          <w:rFonts w:eastAsia="Calibri"/>
          <w:b/>
          <w:bCs/>
          <w:sz w:val="22"/>
          <w:szCs w:val="22"/>
        </w:rPr>
        <w:t>N</w:t>
      </w:r>
      <w:r w:rsidR="008452FC">
        <w:rPr>
          <w:rFonts w:eastAsia="Calibri"/>
          <w:b/>
          <w:bCs/>
          <w:sz w:val="22"/>
          <w:szCs w:val="22"/>
        </w:rPr>
        <w:t>pe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ntawm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lwm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tus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neeg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nyob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hauv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koj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tsev</w:t>
      </w:r>
      <w:proofErr w:type="spellEnd"/>
      <w:r w:rsidR="008452FC">
        <w:rPr>
          <w:rFonts w:eastAsia="Calibri"/>
          <w:b/>
          <w:bCs/>
          <w:sz w:val="22"/>
          <w:szCs w:val="22"/>
        </w:rPr>
        <w:t xml:space="preserve"> </w:t>
      </w:r>
      <w:proofErr w:type="spellStart"/>
      <w:r w:rsidR="008452FC">
        <w:rPr>
          <w:rFonts w:eastAsia="Calibri"/>
          <w:b/>
          <w:bCs/>
          <w:sz w:val="22"/>
          <w:szCs w:val="22"/>
        </w:rPr>
        <w:t>neeg</w:t>
      </w:r>
      <w:proofErr w:type="spellEnd"/>
      <w:r w:rsidRPr="004732EE">
        <w:rPr>
          <w:rFonts w:eastAsia="Calibri"/>
          <w:b/>
          <w:bCs/>
          <w:sz w:val="22"/>
          <w:szCs w:val="22"/>
        </w:rPr>
        <w:t>:</w:t>
      </w:r>
      <w:r w:rsidRPr="004732EE">
        <w:rPr>
          <w:rFonts w:eastAsia="Calibri"/>
          <w:sz w:val="22"/>
          <w:szCs w:val="22"/>
        </w:rPr>
        <w:t xml:space="preserve">  </w:t>
      </w:r>
      <w:r w:rsidR="00AF0936" w:rsidRPr="004732EE">
        <w:rPr>
          <w:rFonts w:eastAsia="Calibri"/>
          <w:sz w:val="22"/>
          <w:szCs w:val="22"/>
        </w:rPr>
        <w:t>_______</w:t>
      </w:r>
      <w:r w:rsidR="001D3F34" w:rsidRPr="004732EE">
        <w:rPr>
          <w:rFonts w:eastAsia="Calibri"/>
          <w:sz w:val="22"/>
          <w:szCs w:val="22"/>
        </w:rPr>
        <w:t>_____________________________________</w:t>
      </w:r>
    </w:p>
    <w:p w14:paraId="270D88EA" w14:textId="429714A8" w:rsidR="007C32DE" w:rsidRPr="004732EE" w:rsidRDefault="003E3F39" w:rsidP="0039451C">
      <w:pPr>
        <w:spacing w:after="240"/>
        <w:ind w:left="274"/>
        <w:contextualSpacing/>
        <w:rPr>
          <w:rFonts w:eastAsia="Calibri"/>
          <w:sz w:val="22"/>
          <w:szCs w:val="22"/>
        </w:rPr>
      </w:pPr>
      <w:r w:rsidRPr="004732EE">
        <w:rPr>
          <w:rFonts w:eastAsia="Calibri"/>
          <w:b/>
          <w:bCs/>
          <w:sz w:val="22"/>
          <w:szCs w:val="22"/>
        </w:rPr>
        <w:t>________________________________________________________________________________________</w:t>
      </w:r>
    </w:p>
    <w:p w14:paraId="10D605A7" w14:textId="3BF4CE9D" w:rsidR="004732EE" w:rsidRPr="004732EE" w:rsidRDefault="00FF11E6" w:rsidP="0039451C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Times New Roman" w:hAnsi="Times New Roman"/>
        </w:rPr>
      </w:pPr>
      <w:proofErr w:type="spellStart"/>
      <w:r w:rsidRPr="004732EE">
        <w:rPr>
          <w:rFonts w:ascii="Times New Roman" w:hAnsi="Times New Roman"/>
          <w:b/>
          <w:bCs/>
        </w:rPr>
        <w:t>N</w:t>
      </w:r>
      <w:r w:rsidR="008452FC">
        <w:rPr>
          <w:rFonts w:ascii="Times New Roman" w:hAnsi="Times New Roman"/>
          <w:b/>
          <w:bCs/>
        </w:rPr>
        <w:t>pe</w:t>
      </w:r>
      <w:proofErr w:type="spellEnd"/>
      <w:r w:rsidR="008452FC">
        <w:rPr>
          <w:rFonts w:ascii="Times New Roman" w:hAnsi="Times New Roman"/>
          <w:b/>
          <w:bCs/>
        </w:rPr>
        <w:t xml:space="preserve"> </w:t>
      </w:r>
      <w:proofErr w:type="spellStart"/>
      <w:r w:rsidR="008452FC">
        <w:rPr>
          <w:rFonts w:ascii="Times New Roman" w:hAnsi="Times New Roman"/>
          <w:b/>
          <w:bCs/>
        </w:rPr>
        <w:t>ntawm</w:t>
      </w:r>
      <w:proofErr w:type="spellEnd"/>
      <w:r w:rsidR="008452FC">
        <w:rPr>
          <w:rFonts w:ascii="Times New Roman" w:hAnsi="Times New Roman"/>
          <w:b/>
          <w:bCs/>
        </w:rPr>
        <w:t xml:space="preserve"> </w:t>
      </w:r>
      <w:proofErr w:type="spellStart"/>
      <w:r w:rsidR="008452FC">
        <w:rPr>
          <w:rFonts w:ascii="Times New Roman" w:hAnsi="Times New Roman"/>
          <w:b/>
          <w:bCs/>
        </w:rPr>
        <w:t>tus</w:t>
      </w:r>
      <w:proofErr w:type="spellEnd"/>
      <w:r w:rsidR="008452FC">
        <w:rPr>
          <w:rFonts w:ascii="Times New Roman" w:hAnsi="Times New Roman"/>
          <w:b/>
          <w:bCs/>
        </w:rPr>
        <w:t xml:space="preserve"> </w:t>
      </w:r>
      <w:proofErr w:type="spellStart"/>
      <w:r w:rsidR="008452FC">
        <w:rPr>
          <w:rFonts w:ascii="Times New Roman" w:hAnsi="Times New Roman"/>
          <w:b/>
          <w:bCs/>
        </w:rPr>
        <w:t>ua</w:t>
      </w:r>
      <w:proofErr w:type="spellEnd"/>
      <w:r w:rsidR="008452FC">
        <w:rPr>
          <w:rFonts w:ascii="Times New Roman" w:hAnsi="Times New Roman"/>
          <w:b/>
          <w:bCs/>
        </w:rPr>
        <w:t xml:space="preserve"> </w:t>
      </w:r>
      <w:proofErr w:type="spellStart"/>
      <w:r w:rsidR="008452FC">
        <w:rPr>
          <w:rFonts w:ascii="Times New Roman" w:hAnsi="Times New Roman"/>
          <w:b/>
          <w:bCs/>
        </w:rPr>
        <w:t>phem</w:t>
      </w:r>
      <w:proofErr w:type="spellEnd"/>
      <w:r w:rsidR="00FA16DA" w:rsidRPr="004732EE">
        <w:rPr>
          <w:rFonts w:ascii="Times New Roman" w:hAnsi="Times New Roman"/>
          <w:b/>
          <w:bCs/>
        </w:rPr>
        <w:t xml:space="preserve"> </w:t>
      </w:r>
      <w:r w:rsidRPr="004732EE">
        <w:rPr>
          <w:rFonts w:ascii="Times New Roman" w:hAnsi="Times New Roman"/>
          <w:i/>
          <w:iCs/>
        </w:rPr>
        <w:t>(</w:t>
      </w:r>
      <w:proofErr w:type="spellStart"/>
      <w:r w:rsidR="008452FC">
        <w:rPr>
          <w:rFonts w:ascii="Times New Roman" w:hAnsi="Times New Roman"/>
          <w:i/>
          <w:iCs/>
        </w:rPr>
        <w:t>yog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tias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koj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paub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tias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nyab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xeeb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rau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koj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qhia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tawm</w:t>
      </w:r>
      <w:proofErr w:type="spellEnd"/>
      <w:r w:rsidR="008452FC">
        <w:rPr>
          <w:rFonts w:ascii="Times New Roman" w:hAnsi="Times New Roman"/>
          <w:i/>
          <w:iCs/>
        </w:rPr>
        <w:t xml:space="preserve"> </w:t>
      </w:r>
      <w:proofErr w:type="spellStart"/>
      <w:r w:rsidR="008452FC">
        <w:rPr>
          <w:rFonts w:ascii="Times New Roman" w:hAnsi="Times New Roman"/>
          <w:i/>
          <w:iCs/>
        </w:rPr>
        <w:t>tau</w:t>
      </w:r>
      <w:r w:rsidR="0032779A">
        <w:rPr>
          <w:rFonts w:ascii="Times New Roman" w:hAnsi="Times New Roman"/>
          <w:i/>
          <w:iCs/>
        </w:rPr>
        <w:t>j</w:t>
      </w:r>
      <w:proofErr w:type="spellEnd"/>
      <w:proofErr w:type="gramStart"/>
      <w:r w:rsidR="001D3F34" w:rsidRPr="004732EE">
        <w:rPr>
          <w:rFonts w:ascii="Times New Roman" w:hAnsi="Times New Roman"/>
          <w:i/>
          <w:iCs/>
        </w:rPr>
        <w:t>):_</w:t>
      </w:r>
      <w:proofErr w:type="gramEnd"/>
      <w:r w:rsidR="001D3F34" w:rsidRPr="004732EE">
        <w:rPr>
          <w:rFonts w:ascii="Times New Roman" w:hAnsi="Times New Roman"/>
          <w:i/>
          <w:iCs/>
        </w:rPr>
        <w:t>___________________</w:t>
      </w:r>
      <w:r w:rsidR="009F4006">
        <w:rPr>
          <w:rFonts w:ascii="Times New Roman" w:hAnsi="Times New Roman"/>
          <w:i/>
          <w:iCs/>
        </w:rPr>
        <w:t>_</w:t>
      </w:r>
    </w:p>
    <w:p w14:paraId="32865981" w14:textId="57B219C7" w:rsidR="004732EE" w:rsidRPr="00622A94" w:rsidRDefault="0032779A" w:rsidP="0039451C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Times New Roman" w:hAnsi="Times New Roman"/>
        </w:rPr>
      </w:pPr>
      <w:proofErr w:type="spellStart"/>
      <w:r>
        <w:rPr>
          <w:rFonts w:ascii="Times New Roman" w:hAnsi="Times New Roman"/>
          <w:b/>
        </w:rPr>
        <w:t>Txoj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hauv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kev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tiv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tauj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koj</w:t>
      </w:r>
      <w:proofErr w:type="spellEnd"/>
      <w:r>
        <w:rPr>
          <w:rFonts w:ascii="Times New Roman" w:hAnsi="Times New Roman"/>
          <w:b/>
        </w:rPr>
        <w:t xml:space="preserve"> zoo </w:t>
      </w:r>
      <w:proofErr w:type="spellStart"/>
      <w:r>
        <w:rPr>
          <w:rFonts w:ascii="Times New Roman" w:hAnsi="Times New Roman"/>
          <w:b/>
        </w:rPr>
        <w:t>tshaj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thiab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nyab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xeeb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tshaj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yog</w:t>
      </w:r>
      <w:proofErr w:type="spellEnd"/>
      <w:r>
        <w:rPr>
          <w:rFonts w:ascii="Times New Roman" w:hAnsi="Times New Roman"/>
          <w:b/>
        </w:rPr>
        <w:t xml:space="preserve"> li </w:t>
      </w:r>
      <w:proofErr w:type="spellStart"/>
      <w:r>
        <w:rPr>
          <w:rFonts w:ascii="Times New Roman" w:hAnsi="Times New Roman"/>
          <w:b/>
        </w:rPr>
        <w:t>cas</w:t>
      </w:r>
      <w:proofErr w:type="spellEnd"/>
      <w:r>
        <w:rPr>
          <w:rFonts w:ascii="Times New Roman" w:hAnsi="Times New Roman"/>
          <w:b/>
        </w:rPr>
        <w:t>?</w:t>
      </w:r>
      <w:r w:rsidR="004732EE" w:rsidRPr="004732EE">
        <w:rPr>
          <w:rFonts w:ascii="Times New Roman" w:hAnsi="Times New Roman"/>
          <w:b/>
        </w:rPr>
        <w:t xml:space="preserve"> (</w:t>
      </w:r>
      <w:proofErr w:type="spellStart"/>
      <w:r>
        <w:rPr>
          <w:rFonts w:ascii="Times New Roman" w:hAnsi="Times New Roman"/>
          <w:b/>
        </w:rPr>
        <w:t>Koj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xaiv</w:t>
      </w:r>
      <w:proofErr w:type="spellEnd"/>
      <w:r>
        <w:rPr>
          <w:rFonts w:ascii="Times New Roman" w:hAnsi="Times New Roman"/>
          <w:b/>
        </w:rPr>
        <w:t xml:space="preserve"> tau </w:t>
      </w:r>
      <w:proofErr w:type="spellStart"/>
      <w:r>
        <w:rPr>
          <w:rFonts w:ascii="Times New Roman" w:hAnsi="Times New Roman"/>
          <w:b/>
        </w:rPr>
        <w:t>ntau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tshaj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ib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txoj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hauv</w:t>
      </w:r>
      <w:proofErr w:type="spellEnd"/>
      <w:r>
        <w:rPr>
          <w:rFonts w:ascii="Times New Roman" w:hAnsi="Times New Roman"/>
          <w:b/>
        </w:rPr>
        <w:t xml:space="preserve"> </w:t>
      </w:r>
      <w:proofErr w:type="spellStart"/>
      <w:r>
        <w:rPr>
          <w:rFonts w:ascii="Times New Roman" w:hAnsi="Times New Roman"/>
          <w:b/>
        </w:rPr>
        <w:t>kev</w:t>
      </w:r>
      <w:proofErr w:type="spellEnd"/>
      <w:r w:rsidR="004732EE" w:rsidRPr="004732EE">
        <w:rPr>
          <w:rFonts w:ascii="Times New Roman" w:hAnsi="Times New Roman"/>
          <w:b/>
        </w:rPr>
        <w:t>.</w:t>
      </w:r>
      <w:r w:rsidR="004732EE" w:rsidRPr="004732EE">
        <w:rPr>
          <w:rFonts w:ascii="Times New Roman" w:hAnsi="Times New Roman"/>
          <w:b/>
          <w:bCs/>
        </w:rPr>
        <w:t>)</w:t>
      </w:r>
    </w:p>
    <w:p w14:paraId="2F0D848A" w14:textId="578A7DBB" w:rsidR="004732EE" w:rsidRDefault="0032779A" w:rsidP="0039451C">
      <w:pPr>
        <w:pStyle w:val="ListParagraph"/>
        <w:spacing w:after="240" w:line="240" w:lineRule="auto"/>
        <w:ind w:left="274"/>
        <w:rPr>
          <w:rFonts w:ascii="Times New Roman" w:hAnsi="Times New Roman"/>
        </w:rPr>
      </w:pPr>
      <w:r>
        <w:rPr>
          <w:rFonts w:ascii="Times New Roman" w:hAnsi="Times New Roman"/>
        </w:rPr>
        <w:t xml:space="preserve">Yog </w:t>
      </w:r>
      <w:proofErr w:type="spellStart"/>
      <w:r>
        <w:rPr>
          <w:rFonts w:ascii="Times New Roman" w:hAnsi="Times New Roman"/>
        </w:rPr>
        <w:t>tias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koj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cov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ntaub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ntawv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tiv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tauj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hloov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los</w:t>
      </w:r>
      <w:proofErr w:type="spellEnd"/>
      <w:r>
        <w:rPr>
          <w:rFonts w:ascii="Times New Roman" w:hAnsi="Times New Roman"/>
        </w:rPr>
        <w:t xml:space="preserve"> sis </w:t>
      </w:r>
      <w:proofErr w:type="spellStart"/>
      <w:r>
        <w:rPr>
          <w:rFonts w:ascii="Times New Roman" w:hAnsi="Times New Roman"/>
        </w:rPr>
        <w:t>tsis</w:t>
      </w:r>
      <w:proofErr w:type="spellEnd"/>
      <w:r>
        <w:rPr>
          <w:rFonts w:ascii="Times New Roman" w:hAnsi="Times New Roman"/>
        </w:rPr>
        <w:t xml:space="preserve"> zoo </w:t>
      </w:r>
      <w:proofErr w:type="spellStart"/>
      <w:r>
        <w:rPr>
          <w:rFonts w:ascii="Times New Roman" w:hAnsi="Times New Roman"/>
        </w:rPr>
        <w:t>siv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lawm</w:t>
      </w:r>
      <w:proofErr w:type="spellEnd"/>
      <w:r>
        <w:rPr>
          <w:rFonts w:ascii="Times New Roman" w:hAnsi="Times New Roman"/>
        </w:rPr>
        <w:t xml:space="preserve">, </w:t>
      </w:r>
      <w:proofErr w:type="spellStart"/>
      <w:r>
        <w:rPr>
          <w:rFonts w:ascii="Times New Roman" w:hAnsi="Times New Roman"/>
        </w:rPr>
        <w:t>tiv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tauj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koj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tus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tswv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tsev</w:t>
      </w:r>
      <w:proofErr w:type="spellEnd"/>
      <w:r>
        <w:rPr>
          <w:rFonts w:ascii="Times New Roman" w:hAnsi="Times New Roman"/>
        </w:rPr>
        <w:t>.</w:t>
      </w:r>
    </w:p>
    <w:p w14:paraId="0C20F524" w14:textId="4A0886A9" w:rsidR="004732EE" w:rsidRPr="00622A94" w:rsidRDefault="004732EE" w:rsidP="0039451C">
      <w:pPr>
        <w:spacing w:after="240"/>
        <w:ind w:left="274"/>
        <w:rPr>
          <w:rFonts w:eastAsia="Calibri"/>
        </w:rPr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bookmarkEnd w:id="4"/>
      <w:r w:rsidRPr="00CE223C">
        <w:t xml:space="preserve"> </w:t>
      </w:r>
      <w:proofErr w:type="spellStart"/>
      <w:r w:rsidR="0032779A">
        <w:t>Xov</w:t>
      </w:r>
      <w:proofErr w:type="spellEnd"/>
      <w:r w:rsidR="0032779A">
        <w:t xml:space="preserve"> </w:t>
      </w:r>
      <w:proofErr w:type="spellStart"/>
      <w:r w:rsidR="0032779A">
        <w:t>Tooj</w:t>
      </w:r>
      <w:proofErr w:type="spellEnd"/>
      <w:r w:rsidRPr="00CE223C">
        <w:t xml:space="preserve">    </w:t>
      </w:r>
      <w:r w:rsidRPr="00CE223C">
        <w:tab/>
      </w:r>
      <w:r w:rsidR="0032779A">
        <w:t xml:space="preserve">Tus </w:t>
      </w:r>
      <w:proofErr w:type="spellStart"/>
      <w:r w:rsidR="0032779A">
        <w:t>Xov</w:t>
      </w:r>
      <w:proofErr w:type="spellEnd"/>
      <w:r w:rsidR="0032779A">
        <w:t xml:space="preserve"> </w:t>
      </w:r>
      <w:proofErr w:type="spellStart"/>
      <w:r w:rsidR="0032779A">
        <w:t>Tooj</w:t>
      </w:r>
      <w:proofErr w:type="spellEnd"/>
      <w:r w:rsidRPr="00CE223C">
        <w:t>:</w:t>
      </w:r>
      <w:r w:rsidRPr="004732EE">
        <w:t xml:space="preserve"> _____________</w:t>
      </w:r>
      <w:r w:rsidR="009F4006">
        <w:t>_</w:t>
      </w:r>
      <w:r w:rsidRPr="004732EE">
        <w:t>____________________________</w:t>
      </w:r>
      <w:r>
        <w:t>___________</w:t>
      </w:r>
    </w:p>
    <w:p w14:paraId="1FBEF20B" w14:textId="1B43DC9A" w:rsidR="003837C2" w:rsidRPr="003837C2" w:rsidRDefault="0032779A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r>
        <w:rPr>
          <w:rFonts w:ascii="Times New Roman" w:hAnsi="Times New Roman"/>
        </w:rPr>
        <w:t xml:space="preserve">Kaw </w:t>
      </w:r>
      <w:proofErr w:type="spellStart"/>
      <w:r>
        <w:rPr>
          <w:rFonts w:ascii="Times New Roman" w:hAnsi="Times New Roman"/>
        </w:rPr>
        <w:t>suab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puas</w:t>
      </w:r>
      <w:proofErr w:type="spellEnd"/>
      <w:r>
        <w:rPr>
          <w:rFonts w:ascii="Times New Roman" w:hAnsi="Times New Roman"/>
        </w:rPr>
        <w:t xml:space="preserve"> tau</w:t>
      </w:r>
      <w:r w:rsidR="004732EE" w:rsidRPr="004732EE">
        <w:rPr>
          <w:rFonts w:ascii="Times New Roman" w:hAnsi="Times New Roman"/>
        </w:rPr>
        <w:t xml:space="preserve">: </w:t>
      </w:r>
      <w:r w:rsidR="004732EE">
        <w:tab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4732EE" w:rsidRPr="004732EE">
        <w:rPr>
          <w:rFonts w:ascii="Times New Roman" w:hAnsi="Times New Roman"/>
        </w:rPr>
        <w:t xml:space="preserve"> </w:t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9D346F">
        <w:rPr>
          <w:rFonts w:ascii="Times New Roman" w:hAnsi="Times New Roman"/>
        </w:rPr>
        <w:t xml:space="preserve"> </w:t>
      </w:r>
      <w:r w:rsidR="004732EE" w:rsidRPr="004732EE">
        <w:rPr>
          <w:rFonts w:ascii="Times New Roman" w:hAnsi="Times New Roman"/>
        </w:rPr>
        <w:t>Y</w:t>
      </w:r>
      <w:r>
        <w:rPr>
          <w:rFonts w:ascii="Times New Roman" w:hAnsi="Times New Roman"/>
        </w:rPr>
        <w:t>og</w:t>
      </w:r>
      <w:r w:rsidR="004732EE">
        <w:tab/>
      </w:r>
      <w:r w:rsidR="004732EE">
        <w:tab/>
      </w:r>
      <w:r w:rsidR="009D346F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4732EE">
        <w:rPr>
          <w:rFonts w:ascii="Times New Roman" w:hAnsi="Times New Roman"/>
        </w:rPr>
        <w:instrText xml:space="preserve"> FORMCHECKBOX </w:instrText>
      </w:r>
      <w:r w:rsidR="009D346F" w:rsidRPr="004732EE">
        <w:rPr>
          <w:rFonts w:ascii="Times New Roman" w:hAnsi="Times New Roman"/>
        </w:rPr>
      </w:r>
      <w:r w:rsidR="009D346F" w:rsidRPr="004732EE">
        <w:rPr>
          <w:rFonts w:ascii="Times New Roman" w:hAnsi="Times New Roman"/>
        </w:rPr>
        <w:fldChar w:fldCharType="separate"/>
      </w:r>
      <w:r w:rsidR="009D346F" w:rsidRPr="004732EE">
        <w:rPr>
          <w:rFonts w:ascii="Times New Roman" w:hAnsi="Times New Roman"/>
        </w:rPr>
        <w:fldChar w:fldCharType="end"/>
      </w:r>
      <w:r w:rsidR="004732EE" w:rsidRPr="0DD2808C">
        <w:rPr>
          <w:rFonts w:ascii="Times New Roman" w:hAnsi="Times New Roman"/>
        </w:rPr>
        <w:fldChar w:fldCharType="begin"/>
      </w:r>
      <w:r w:rsidR="004732EE" w:rsidRPr="0DD2808C">
        <w:rPr>
          <w:rFonts w:ascii="Times New Roman" w:hAnsi="Times New Roman"/>
        </w:rPr>
        <w:instrText xml:space="preserve"> FORMCHECKBOX </w:instrText>
      </w:r>
      <w:r w:rsidR="004732EE" w:rsidRPr="0DD2808C">
        <w:rPr>
          <w:rFonts w:ascii="Times New Roman" w:hAnsi="Times New Roman"/>
        </w:rPr>
        <w:fldChar w:fldCharType="separate"/>
      </w:r>
      <w:r w:rsidR="004732EE" w:rsidRPr="0DD2808C">
        <w:rPr>
          <w:rFonts w:ascii="Times New Roman" w:hAnsi="Times New Roman"/>
        </w:rPr>
        <w:fldChar w:fldCharType="end"/>
      </w:r>
      <w:r w:rsidR="004732EE" w:rsidRPr="004732EE"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Tsis</w:t>
      </w:r>
      <w:proofErr w:type="spellEnd"/>
    </w:p>
    <w:p w14:paraId="741A91BA" w14:textId="3D99A094" w:rsidR="004732EE" w:rsidRPr="00CE223C" w:rsidRDefault="004732EE" w:rsidP="00AA2409">
      <w:pPr>
        <w:spacing w:after="240"/>
        <w:ind w:left="274"/>
      </w:pPr>
      <w:r w:rsidRPr="00CE223C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CE223C">
        <w:instrText xml:space="preserve"> FORMCHECKBOX </w:instrText>
      </w:r>
      <w:r w:rsidRPr="00CE223C">
        <w:fldChar w:fldCharType="separate"/>
      </w:r>
      <w:r w:rsidRPr="00CE223C">
        <w:fldChar w:fldCharType="end"/>
      </w:r>
      <w:r w:rsidRPr="00CE223C">
        <w:t xml:space="preserve"> E-mail     </w:t>
      </w:r>
      <w:r w:rsidRPr="00CE223C">
        <w:tab/>
      </w:r>
      <w:r w:rsidR="0032779A">
        <w:t xml:space="preserve">Tus </w:t>
      </w:r>
      <w:proofErr w:type="gramStart"/>
      <w:r w:rsidRPr="00CE223C">
        <w:t>E-mail</w:t>
      </w:r>
      <w:r w:rsidRPr="004732EE">
        <w:t>:_</w:t>
      </w:r>
      <w:proofErr w:type="gramEnd"/>
      <w:r w:rsidRPr="004732EE">
        <w:t>_____________</w:t>
      </w:r>
      <w:r w:rsidR="009F4006">
        <w:t>____</w:t>
      </w:r>
      <w:r w:rsidRPr="004732EE">
        <w:t>_____________________________</w:t>
      </w:r>
      <w:r>
        <w:t>_________</w:t>
      </w:r>
    </w:p>
    <w:p w14:paraId="0A468A06" w14:textId="7C0652FB" w:rsidR="0087789A" w:rsidRPr="0039451C" w:rsidRDefault="006B1B77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proofErr w:type="spellStart"/>
      <w:r w:rsidR="0032779A">
        <w:rPr>
          <w:rFonts w:ascii="Times New Roman" w:hAnsi="Times New Roman"/>
        </w:rPr>
        <w:t>Puas</w:t>
      </w:r>
      <w:proofErr w:type="spellEnd"/>
      <w:r w:rsidR="0032779A">
        <w:rPr>
          <w:rFonts w:ascii="Times New Roman" w:hAnsi="Times New Roman"/>
        </w:rPr>
        <w:t xml:space="preserve"> xa tau e-mail</w:t>
      </w:r>
      <w:r w:rsidR="0087789A" w:rsidRPr="004732EE">
        <w:rPr>
          <w:rFonts w:ascii="Times New Roman" w:hAnsi="Times New Roman"/>
        </w:rPr>
        <w:t xml:space="preserve">: </w:t>
      </w:r>
      <w:r w:rsidR="0087789A">
        <w:tab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87789A" w:rsidRPr="004732EE">
        <w:rPr>
          <w:rFonts w:ascii="Times New Roman" w:hAnsi="Times New Roman"/>
        </w:rPr>
        <w:t xml:space="preserve"> </w:t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>
        <w:rPr>
          <w:rFonts w:ascii="Times New Roman" w:hAnsi="Times New Roman"/>
        </w:rPr>
        <w:t xml:space="preserve"> </w:t>
      </w:r>
      <w:r w:rsidR="0087789A" w:rsidRPr="004732EE">
        <w:rPr>
          <w:rFonts w:ascii="Times New Roman" w:hAnsi="Times New Roman"/>
        </w:rPr>
        <w:t>Y</w:t>
      </w:r>
      <w:r w:rsidR="0032779A">
        <w:rPr>
          <w:rFonts w:ascii="Times New Roman" w:hAnsi="Times New Roman"/>
        </w:rPr>
        <w:t>og</w:t>
      </w:r>
      <w:r w:rsidR="0087789A">
        <w:tab/>
      </w:r>
      <w:r w:rsidR="0087789A">
        <w:tab/>
      </w:r>
      <w:r w:rsidR="0087789A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4732EE">
        <w:rPr>
          <w:rFonts w:ascii="Times New Roman" w:hAnsi="Times New Roman"/>
        </w:rPr>
        <w:instrText xml:space="preserve"> FORMCHECKBOX </w:instrText>
      </w:r>
      <w:r w:rsidR="0087789A" w:rsidRPr="004732EE">
        <w:rPr>
          <w:rFonts w:ascii="Times New Roman" w:hAnsi="Times New Roman"/>
        </w:rPr>
      </w:r>
      <w:r w:rsidR="0087789A" w:rsidRPr="004732EE">
        <w:rPr>
          <w:rFonts w:ascii="Times New Roman" w:hAnsi="Times New Roman"/>
        </w:rPr>
        <w:fldChar w:fldCharType="separate"/>
      </w:r>
      <w:r w:rsidR="0087789A" w:rsidRPr="004732EE">
        <w:rPr>
          <w:rFonts w:ascii="Times New Roman" w:hAnsi="Times New Roman"/>
        </w:rPr>
        <w:fldChar w:fldCharType="end"/>
      </w:r>
      <w:r w:rsidR="0087789A" w:rsidRPr="0DD2808C">
        <w:rPr>
          <w:rFonts w:ascii="Times New Roman" w:hAnsi="Times New Roman"/>
        </w:rPr>
        <w:fldChar w:fldCharType="begin"/>
      </w:r>
      <w:r w:rsidR="0087789A" w:rsidRPr="0DD2808C">
        <w:rPr>
          <w:rFonts w:ascii="Times New Roman" w:hAnsi="Times New Roman"/>
        </w:rPr>
        <w:instrText xml:space="preserve"> FORMCHECKBOX </w:instrText>
      </w:r>
      <w:r w:rsidR="0087789A" w:rsidRPr="0DD2808C">
        <w:rPr>
          <w:rFonts w:ascii="Times New Roman" w:hAnsi="Times New Roman"/>
        </w:rPr>
        <w:fldChar w:fldCharType="separate"/>
      </w:r>
      <w:r w:rsidR="0087789A" w:rsidRPr="0DD2808C">
        <w:rPr>
          <w:rFonts w:ascii="Times New Roman" w:hAnsi="Times New Roman"/>
        </w:rPr>
        <w:fldChar w:fldCharType="end"/>
      </w:r>
      <w:r w:rsidR="0087789A" w:rsidRPr="004732EE">
        <w:rPr>
          <w:rFonts w:ascii="Times New Roman" w:hAnsi="Times New Roman"/>
        </w:rPr>
        <w:t xml:space="preserve"> </w:t>
      </w:r>
      <w:proofErr w:type="spellStart"/>
      <w:r w:rsidR="0032779A">
        <w:rPr>
          <w:rFonts w:ascii="Times New Roman" w:hAnsi="Times New Roman"/>
        </w:rPr>
        <w:t>Tsis</w:t>
      </w:r>
      <w:proofErr w:type="spellEnd"/>
    </w:p>
    <w:p w14:paraId="3B000D4F" w14:textId="52A8A7C0" w:rsidR="004732EE" w:rsidRPr="00622A94" w:rsidRDefault="004732EE" w:rsidP="0039451C">
      <w:pPr>
        <w:spacing w:after="240"/>
        <w:ind w:left="274"/>
        <w:rPr>
          <w:rFonts w:eastAsia="Calibri"/>
        </w:rPr>
      </w:pP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Pr="00CE223C">
        <w:t xml:space="preserve"> </w:t>
      </w:r>
      <w:r w:rsidR="0032779A">
        <w:t xml:space="preserve">Xa </w:t>
      </w:r>
      <w:proofErr w:type="spellStart"/>
      <w:r w:rsidR="0032779A">
        <w:t>Ntawv</w:t>
      </w:r>
      <w:proofErr w:type="spellEnd"/>
      <w:r w:rsidRPr="00CE223C">
        <w:tab/>
      </w:r>
      <w:r w:rsidR="0032779A">
        <w:t xml:space="preserve">Chaw </w:t>
      </w:r>
      <w:proofErr w:type="spellStart"/>
      <w:r w:rsidR="0032779A">
        <w:t>Nyob</w:t>
      </w:r>
      <w:proofErr w:type="spellEnd"/>
      <w:r w:rsidR="0032779A">
        <w:t xml:space="preserve"> Xa </w:t>
      </w:r>
      <w:proofErr w:type="spellStart"/>
      <w:proofErr w:type="gramStart"/>
      <w:r w:rsidR="0032779A">
        <w:t>Ntawv</w:t>
      </w:r>
      <w:proofErr w:type="spellEnd"/>
      <w:r w:rsidRPr="004732EE">
        <w:t>:_</w:t>
      </w:r>
      <w:proofErr w:type="gramEnd"/>
      <w:r w:rsidRPr="004732EE">
        <w:t>___________________</w:t>
      </w:r>
      <w:r w:rsidR="009F4006">
        <w:t>_</w:t>
      </w:r>
      <w:r w:rsidRPr="004732EE">
        <w:t>_________________________</w:t>
      </w:r>
      <w:r>
        <w:t>_</w:t>
      </w:r>
    </w:p>
    <w:p w14:paraId="7F6DD504" w14:textId="562B4931" w:rsidR="004732EE" w:rsidRPr="003837C2" w:rsidRDefault="0032779A" w:rsidP="0039451C">
      <w:pPr>
        <w:pStyle w:val="ListParagraph"/>
        <w:spacing w:after="240" w:line="240" w:lineRule="auto"/>
        <w:ind w:left="274" w:firstLine="360"/>
        <w:rPr>
          <w:rFonts w:ascii="Times New Roman" w:hAnsi="Times New Roman"/>
        </w:rPr>
      </w:pPr>
      <w:proofErr w:type="spellStart"/>
      <w:r>
        <w:rPr>
          <w:rFonts w:ascii="Times New Roman" w:hAnsi="Times New Roman"/>
        </w:rPr>
        <w:t>Puas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nyab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xeeb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rau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tswv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tsev</w:t>
      </w:r>
      <w:proofErr w:type="spellEnd"/>
      <w:r>
        <w:rPr>
          <w:rFonts w:ascii="Times New Roman" w:hAnsi="Times New Roman"/>
        </w:rPr>
        <w:t xml:space="preserve"> xa </w:t>
      </w:r>
      <w:proofErr w:type="spellStart"/>
      <w:r>
        <w:rPr>
          <w:rFonts w:ascii="Times New Roman" w:hAnsi="Times New Roman"/>
        </w:rPr>
        <w:t>ntawv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tuaj</w:t>
      </w:r>
      <w:proofErr w:type="spellEnd"/>
      <w:r w:rsidR="0055640B" w:rsidRPr="004732EE">
        <w:rPr>
          <w:rFonts w:ascii="Times New Roman" w:hAnsi="Times New Roman"/>
        </w:rPr>
        <w:t xml:space="preserve">: 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 w:rsidR="0055640B" w:rsidRPr="004732EE">
        <w:rPr>
          <w:rFonts w:ascii="Times New Roman" w:hAnsi="Times New Roman"/>
        </w:rPr>
        <w:t xml:space="preserve"> Y</w:t>
      </w:r>
      <w:r>
        <w:rPr>
          <w:rFonts w:ascii="Times New Roman" w:hAnsi="Times New Roman"/>
        </w:rPr>
        <w:t>og</w:t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tab/>
      </w:r>
      <w:r w:rsidR="0055640B" w:rsidRPr="004732EE">
        <w:rPr>
          <w:rFonts w:ascii="Times New Roman" w:hAnsi="Times New Roman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55640B" w:rsidRPr="004732EE">
        <w:rPr>
          <w:rFonts w:ascii="Times New Roman" w:hAnsi="Times New Roman"/>
        </w:rPr>
        <w:instrText xml:space="preserve"> FORMCHECKBOX </w:instrText>
      </w:r>
      <w:r w:rsidR="0055640B" w:rsidRPr="004732EE">
        <w:rPr>
          <w:rFonts w:ascii="Times New Roman" w:hAnsi="Times New Roman"/>
        </w:rPr>
      </w:r>
      <w:r w:rsidR="0055640B" w:rsidRPr="004732EE">
        <w:rPr>
          <w:rFonts w:ascii="Times New Roman" w:hAnsi="Times New Roman"/>
        </w:rPr>
        <w:fldChar w:fldCharType="separate"/>
      </w:r>
      <w:r w:rsidR="0055640B" w:rsidRPr="004732EE">
        <w:rPr>
          <w:rFonts w:ascii="Times New Roman" w:hAnsi="Times New Roman"/>
        </w:rPr>
        <w:fldChar w:fldCharType="end"/>
      </w:r>
      <w:r w:rsidR="0055640B" w:rsidRPr="004732EE"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Tsis</w:t>
      </w:r>
      <w:proofErr w:type="spellEnd"/>
    </w:p>
    <w:p w14:paraId="689EBE41" w14:textId="41A2B3AA" w:rsidR="004732EE" w:rsidRPr="00CE223C" w:rsidRDefault="004732EE" w:rsidP="0039451C">
      <w:pPr>
        <w:spacing w:after="240"/>
        <w:ind w:left="274"/>
      </w:pPr>
      <w:r>
        <w:fldChar w:fldCharType="begin"/>
      </w:r>
      <w:r>
        <w:instrText>FORMCHECKBOX</w:instrText>
      </w:r>
      <w:r>
        <w:fldChar w:fldCharType="separate"/>
      </w:r>
      <w:r>
        <w:fldChar w:fldCharType="end"/>
      </w:r>
      <w:r w:rsidRPr="004732EE"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4732EE">
        <w:instrText xml:space="preserve"> FORMCHECKBOX </w:instrText>
      </w:r>
      <w:r w:rsidRPr="004732EE">
        <w:fldChar w:fldCharType="separate"/>
      </w:r>
      <w:r w:rsidRPr="004732EE">
        <w:fldChar w:fldCharType="end"/>
      </w:r>
      <w:r w:rsidRPr="00CE223C">
        <w:t xml:space="preserve"> </w:t>
      </w:r>
      <w:proofErr w:type="spellStart"/>
      <w:r w:rsidR="0032779A">
        <w:t>Lwm</w:t>
      </w:r>
      <w:proofErr w:type="spellEnd"/>
      <w:r w:rsidR="0032779A">
        <w:t xml:space="preserve"> yam</w:t>
      </w:r>
      <w:r w:rsidRPr="004732EE">
        <w:tab/>
      </w:r>
      <w:proofErr w:type="spellStart"/>
      <w:r w:rsidR="0032779A">
        <w:t>Thov</w:t>
      </w:r>
      <w:proofErr w:type="spellEnd"/>
      <w:r w:rsidR="0032779A">
        <w:t xml:space="preserve"> </w:t>
      </w:r>
      <w:proofErr w:type="spellStart"/>
      <w:r w:rsidR="0032779A">
        <w:t>piav</w:t>
      </w:r>
      <w:proofErr w:type="spellEnd"/>
      <w:r w:rsidR="0032779A">
        <w:t xml:space="preserve"> </w:t>
      </w:r>
      <w:proofErr w:type="spellStart"/>
      <w:proofErr w:type="gramStart"/>
      <w:r w:rsidR="0032779A">
        <w:t>qhia</w:t>
      </w:r>
      <w:proofErr w:type="spellEnd"/>
      <w:r w:rsidRPr="004732EE">
        <w:t>:_</w:t>
      </w:r>
      <w:proofErr w:type="gramEnd"/>
      <w:r w:rsidRPr="004732EE">
        <w:t>_____________________________________________</w:t>
      </w:r>
      <w:r>
        <w:t>_______</w:t>
      </w:r>
    </w:p>
    <w:p w14:paraId="1839C4E3" w14:textId="77777777" w:rsidR="009F4006" w:rsidRDefault="0032779A" w:rsidP="001156AC">
      <w:pPr>
        <w:numPr>
          <w:ilvl w:val="0"/>
          <w:numId w:val="1"/>
        </w:numPr>
        <w:spacing w:after="240"/>
        <w:rPr>
          <w:rFonts w:eastAsia="Calibri"/>
          <w:b/>
          <w:bCs/>
          <w:sz w:val="22"/>
          <w:szCs w:val="22"/>
        </w:rPr>
      </w:pPr>
      <w:proofErr w:type="spellStart"/>
      <w:r>
        <w:rPr>
          <w:rFonts w:eastAsia="Calibri"/>
          <w:b/>
          <w:bCs/>
          <w:sz w:val="22"/>
          <w:szCs w:val="22"/>
        </w:rPr>
        <w:t>Puas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muaj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lwm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txoj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hauv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kev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tiv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tauj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koj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uas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nyab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xeeb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thiab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tsim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nyog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qhia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rau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koj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tus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tswv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tsev</w:t>
      </w:r>
      <w:proofErr w:type="spellEnd"/>
      <w:r>
        <w:rPr>
          <w:rFonts w:eastAsia="Calibri"/>
          <w:b/>
          <w:bCs/>
          <w:sz w:val="22"/>
          <w:szCs w:val="22"/>
        </w:rPr>
        <w:t xml:space="preserve"> </w:t>
      </w:r>
      <w:proofErr w:type="spellStart"/>
      <w:r>
        <w:rPr>
          <w:rFonts w:eastAsia="Calibri"/>
          <w:b/>
          <w:bCs/>
          <w:sz w:val="22"/>
          <w:szCs w:val="22"/>
        </w:rPr>
        <w:t>paub</w:t>
      </w:r>
      <w:proofErr w:type="spellEnd"/>
      <w:r>
        <w:rPr>
          <w:rFonts w:eastAsia="Calibri"/>
          <w:b/>
          <w:bCs/>
          <w:sz w:val="22"/>
          <w:szCs w:val="22"/>
        </w:rPr>
        <w:t>?</w:t>
      </w:r>
      <w:r w:rsidR="00530818" w:rsidRPr="00836F42" w:rsidDel="00C367CA">
        <w:rPr>
          <w:rFonts w:eastAsia="Calibri"/>
          <w:b/>
          <w:bCs/>
          <w:sz w:val="22"/>
          <w:szCs w:val="22"/>
        </w:rPr>
        <w:t xml:space="preserve"> </w:t>
      </w:r>
      <w:r w:rsidR="49BED413" w:rsidRPr="49D8A342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________________________________________________________________________________________________________________________________________________________________________________</w:t>
      </w:r>
      <w:r w:rsidR="49BED413" w:rsidRPr="49D8A342">
        <w:rPr>
          <w:rFonts w:eastAsia="Calibri"/>
          <w:b/>
          <w:bCs/>
          <w:sz w:val="22"/>
          <w:szCs w:val="22"/>
        </w:rPr>
        <w:lastRenderedPageBreak/>
        <w:t>__</w:t>
      </w:r>
      <w:r w:rsidR="004732EE" w:rsidRPr="004732EE">
        <w:rPr>
          <w:rFonts w:eastAsia="Calibri"/>
          <w:b/>
          <w:bCs/>
          <w:sz w:val="22"/>
          <w:szCs w:val="22"/>
        </w:rPr>
        <w:t>________________________________________________________________________________________</w:t>
      </w:r>
      <w:r w:rsidR="003E3F39">
        <w:rPr>
          <w:rFonts w:eastAsia="Calibri"/>
          <w:b/>
          <w:bCs/>
          <w:sz w:val="22"/>
          <w:szCs w:val="22"/>
        </w:rPr>
        <w:t>_</w:t>
      </w:r>
      <w:r w:rsidR="003E3F39" w:rsidRPr="003E3F39">
        <w:rPr>
          <w:rFonts w:eastAsia="Calibri"/>
          <w:b/>
          <w:bCs/>
          <w:sz w:val="22"/>
          <w:szCs w:val="22"/>
        </w:rPr>
        <w:t>_____________________________________________________________________________________________________________________________________________________________________________</w:t>
      </w:r>
    </w:p>
    <w:p w14:paraId="15AC3226" w14:textId="3976A8E2" w:rsidR="00D53A3B" w:rsidRPr="003E3F39" w:rsidRDefault="009801F4" w:rsidP="009F4006">
      <w:pPr>
        <w:spacing w:after="240"/>
        <w:rPr>
          <w:rFonts w:eastAsia="Calibri"/>
          <w:b/>
          <w:bCs/>
          <w:sz w:val="22"/>
          <w:szCs w:val="22"/>
        </w:rPr>
      </w:pPr>
      <w:proofErr w:type="spellStart"/>
      <w:r>
        <w:rPr>
          <w:b/>
          <w:sz w:val="22"/>
          <w:szCs w:val="22"/>
        </w:rPr>
        <w:t>Cov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lus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txhais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tawm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txij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nkawm</w:t>
      </w:r>
      <w:proofErr w:type="spellEnd"/>
      <w:r>
        <w:rPr>
          <w:b/>
          <w:sz w:val="22"/>
          <w:szCs w:val="22"/>
        </w:rPr>
        <w:t xml:space="preserve"> sib </w:t>
      </w:r>
      <w:proofErr w:type="spellStart"/>
      <w:r>
        <w:rPr>
          <w:b/>
          <w:sz w:val="22"/>
          <w:szCs w:val="22"/>
        </w:rPr>
        <w:t>ntaus</w:t>
      </w:r>
      <w:proofErr w:type="spellEnd"/>
      <w:r>
        <w:rPr>
          <w:b/>
          <w:sz w:val="22"/>
          <w:szCs w:val="22"/>
        </w:rPr>
        <w:t xml:space="preserve">, </w:t>
      </w:r>
      <w:proofErr w:type="spellStart"/>
      <w:r>
        <w:rPr>
          <w:b/>
          <w:sz w:val="22"/>
          <w:szCs w:val="22"/>
        </w:rPr>
        <w:t>hluas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nkauj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hluas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nraug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ua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nruj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ua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tsiv</w:t>
      </w:r>
      <w:proofErr w:type="spellEnd"/>
      <w:r>
        <w:rPr>
          <w:b/>
          <w:sz w:val="22"/>
          <w:szCs w:val="22"/>
        </w:rPr>
        <w:t xml:space="preserve">, </w:t>
      </w:r>
      <w:proofErr w:type="spellStart"/>
      <w:r>
        <w:rPr>
          <w:b/>
          <w:sz w:val="22"/>
          <w:szCs w:val="22"/>
        </w:rPr>
        <w:t>raug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quab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yuam</w:t>
      </w:r>
      <w:proofErr w:type="spellEnd"/>
      <w:r>
        <w:rPr>
          <w:b/>
          <w:sz w:val="22"/>
          <w:szCs w:val="22"/>
        </w:rPr>
        <w:t xml:space="preserve">, </w:t>
      </w:r>
      <w:proofErr w:type="spellStart"/>
      <w:r>
        <w:rPr>
          <w:b/>
          <w:sz w:val="22"/>
          <w:szCs w:val="22"/>
        </w:rPr>
        <w:t>los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yog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raug</w:t>
      </w:r>
      <w:proofErr w:type="spellEnd"/>
      <w:r>
        <w:rPr>
          <w:b/>
          <w:sz w:val="22"/>
          <w:szCs w:val="22"/>
        </w:rPr>
        <w:t xml:space="preserve"> </w:t>
      </w:r>
      <w:proofErr w:type="spellStart"/>
      <w:r>
        <w:rPr>
          <w:b/>
          <w:sz w:val="22"/>
          <w:szCs w:val="22"/>
        </w:rPr>
        <w:t>soj</w:t>
      </w:r>
      <w:proofErr w:type="spellEnd"/>
      <w:r w:rsidR="007C32DE" w:rsidRPr="003E3F39">
        <w:rPr>
          <w:bCs/>
          <w:sz w:val="22"/>
          <w:szCs w:val="22"/>
        </w:rPr>
        <w:t xml:space="preserve">: </w:t>
      </w:r>
    </w:p>
    <w:p w14:paraId="0A0C9B7F" w14:textId="128F83C7" w:rsidR="00D53A3B" w:rsidRDefault="009801F4" w:rsidP="00622A94">
      <w:pPr>
        <w:spacing w:before="120" w:after="80"/>
        <w:rPr>
          <w:sz w:val="22"/>
          <w:szCs w:val="22"/>
        </w:rPr>
      </w:pPr>
      <w:proofErr w:type="spellStart"/>
      <w:r>
        <w:rPr>
          <w:i/>
          <w:iCs/>
          <w:sz w:val="22"/>
          <w:szCs w:val="22"/>
        </w:rPr>
        <w:t>Txij</w:t>
      </w:r>
      <w:proofErr w:type="spellEnd"/>
      <w:r>
        <w:rPr>
          <w:i/>
          <w:iCs/>
          <w:sz w:val="22"/>
          <w:szCs w:val="22"/>
        </w:rPr>
        <w:t xml:space="preserve"> </w:t>
      </w:r>
      <w:proofErr w:type="spellStart"/>
      <w:r>
        <w:rPr>
          <w:i/>
          <w:iCs/>
          <w:sz w:val="22"/>
          <w:szCs w:val="22"/>
        </w:rPr>
        <w:t>nkawm</w:t>
      </w:r>
      <w:proofErr w:type="spellEnd"/>
      <w:r>
        <w:rPr>
          <w:i/>
          <w:iCs/>
          <w:sz w:val="22"/>
          <w:szCs w:val="22"/>
        </w:rPr>
        <w:t xml:space="preserve"> sib </w:t>
      </w:r>
      <w:proofErr w:type="spellStart"/>
      <w:r>
        <w:rPr>
          <w:i/>
          <w:iCs/>
          <w:sz w:val="22"/>
          <w:szCs w:val="22"/>
        </w:rPr>
        <w:t>ntaus</w:t>
      </w:r>
      <w:proofErr w:type="spellEnd"/>
      <w:r>
        <w:rPr>
          <w:i/>
          <w:iCs/>
          <w:sz w:val="22"/>
          <w:szCs w:val="22"/>
        </w:rPr>
        <w:t xml:space="preserve"> (</w:t>
      </w:r>
      <w:r w:rsidR="0D65C892" w:rsidRPr="49D8A342">
        <w:rPr>
          <w:i/>
          <w:iCs/>
          <w:sz w:val="22"/>
          <w:szCs w:val="22"/>
        </w:rPr>
        <w:t>Domestic violence</w:t>
      </w:r>
      <w:r>
        <w:rPr>
          <w:i/>
          <w:iCs/>
          <w:sz w:val="22"/>
          <w:szCs w:val="22"/>
        </w:rPr>
        <w:t>)</w:t>
      </w:r>
      <w:r w:rsidR="0D65C892" w:rsidRPr="49D8A342"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txhaum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tej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txim</w:t>
      </w:r>
      <w:proofErr w:type="spellEnd"/>
      <w:r>
        <w:rPr>
          <w:sz w:val="22"/>
          <w:szCs w:val="22"/>
        </w:rPr>
        <w:t xml:space="preserve"> me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sis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khub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hlub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yav</w:t>
      </w:r>
      <w:proofErr w:type="spellEnd"/>
      <w:r>
        <w:rPr>
          <w:sz w:val="22"/>
          <w:szCs w:val="22"/>
        </w:rPr>
        <w:t xml:space="preserve"> tag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me </w:t>
      </w:r>
      <w:proofErr w:type="spellStart"/>
      <w:r>
        <w:rPr>
          <w:sz w:val="22"/>
          <w:szCs w:val="22"/>
        </w:rPr>
        <w:t>nyuam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ntawd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sis </w:t>
      </w:r>
      <w:proofErr w:type="spellStart"/>
      <w:r>
        <w:rPr>
          <w:sz w:val="22"/>
          <w:szCs w:val="22"/>
        </w:rPr>
        <w:t>thaum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</w:t>
      </w:r>
      <w:proofErr w:type="spellEnd"/>
      <w:r>
        <w:rPr>
          <w:sz w:val="22"/>
          <w:szCs w:val="22"/>
        </w:rPr>
        <w:t xml:space="preserve">,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sis </w:t>
      </w:r>
      <w:proofErr w:type="spellStart"/>
      <w:r w:rsidR="00716610">
        <w:rPr>
          <w:sz w:val="22"/>
          <w:szCs w:val="22"/>
        </w:rPr>
        <w:t>kev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ua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txhaum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rau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ib</w:t>
      </w:r>
      <w:proofErr w:type="spellEnd"/>
      <w:r w:rsidR="00716610">
        <w:rPr>
          <w:sz w:val="22"/>
          <w:szCs w:val="22"/>
        </w:rPr>
        <w:t xml:space="preserve"> tug </w:t>
      </w:r>
      <w:proofErr w:type="spellStart"/>
      <w:r w:rsidR="00716610">
        <w:rPr>
          <w:sz w:val="22"/>
          <w:szCs w:val="22"/>
        </w:rPr>
        <w:t>khub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uas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xws</w:t>
      </w:r>
      <w:proofErr w:type="spellEnd"/>
      <w:r w:rsidR="00716610">
        <w:rPr>
          <w:sz w:val="22"/>
          <w:szCs w:val="22"/>
        </w:rPr>
        <w:t xml:space="preserve"> li </w:t>
      </w:r>
      <w:proofErr w:type="spellStart"/>
      <w:r w:rsidR="00716610">
        <w:rPr>
          <w:sz w:val="22"/>
          <w:szCs w:val="22"/>
        </w:rPr>
        <w:t>yog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tus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txij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nkawm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raws</w:t>
      </w:r>
      <w:proofErr w:type="spellEnd"/>
      <w:r w:rsidR="00716610">
        <w:rPr>
          <w:sz w:val="22"/>
          <w:szCs w:val="22"/>
        </w:rPr>
        <w:t xml:space="preserve"> li </w:t>
      </w:r>
      <w:proofErr w:type="spellStart"/>
      <w:r w:rsidR="00716610">
        <w:rPr>
          <w:sz w:val="22"/>
          <w:szCs w:val="22"/>
        </w:rPr>
        <w:t>cov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kev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cai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txij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nkaum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thiab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tsev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neeg</w:t>
      </w:r>
      <w:proofErr w:type="spellEnd"/>
      <w:r w:rsidR="00716610">
        <w:rPr>
          <w:sz w:val="22"/>
          <w:szCs w:val="22"/>
        </w:rPr>
        <w:t xml:space="preserve"> sib </w:t>
      </w:r>
      <w:proofErr w:type="spellStart"/>
      <w:r w:rsidR="00716610">
        <w:rPr>
          <w:sz w:val="22"/>
          <w:szCs w:val="22"/>
        </w:rPr>
        <w:t>ntau</w:t>
      </w:r>
      <w:proofErr w:type="spellEnd"/>
      <w:r w:rsidR="00716610">
        <w:rPr>
          <w:sz w:val="22"/>
          <w:szCs w:val="22"/>
        </w:rPr>
        <w:t xml:space="preserve"> tau </w:t>
      </w:r>
      <w:proofErr w:type="spellStart"/>
      <w:r w:rsidR="00716610">
        <w:rPr>
          <w:sz w:val="22"/>
          <w:szCs w:val="22"/>
        </w:rPr>
        <w:t>teev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tseg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hauv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lub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nroog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ntawd</w:t>
      </w:r>
      <w:proofErr w:type="spellEnd"/>
      <w:r w:rsidR="00716610">
        <w:rPr>
          <w:sz w:val="22"/>
          <w:szCs w:val="22"/>
        </w:rPr>
        <w:t xml:space="preserve">,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yog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ntawm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ib</w:t>
      </w:r>
      <w:proofErr w:type="spellEnd"/>
      <w:r w:rsidR="00716610">
        <w:rPr>
          <w:sz w:val="22"/>
          <w:szCs w:val="22"/>
        </w:rPr>
        <w:t xml:space="preserve"> tug </w:t>
      </w:r>
      <w:proofErr w:type="spellStart"/>
      <w:r w:rsidR="00716610">
        <w:rPr>
          <w:sz w:val="22"/>
          <w:szCs w:val="22"/>
        </w:rPr>
        <w:t>neeg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laus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yog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ib</w:t>
      </w:r>
      <w:proofErr w:type="spellEnd"/>
      <w:r w:rsidR="00716610">
        <w:rPr>
          <w:sz w:val="22"/>
          <w:szCs w:val="22"/>
        </w:rPr>
        <w:t xml:space="preserve"> tug </w:t>
      </w:r>
      <w:proofErr w:type="spellStart"/>
      <w:r w:rsidR="00716610">
        <w:rPr>
          <w:sz w:val="22"/>
          <w:szCs w:val="22"/>
        </w:rPr>
        <w:t>hluas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uas</w:t>
      </w:r>
      <w:proofErr w:type="spellEnd"/>
      <w:r w:rsidR="00716610">
        <w:rPr>
          <w:sz w:val="22"/>
          <w:szCs w:val="22"/>
        </w:rPr>
        <w:t xml:space="preserve"> tau </w:t>
      </w:r>
      <w:proofErr w:type="spellStart"/>
      <w:r w:rsidR="00716610">
        <w:rPr>
          <w:sz w:val="22"/>
          <w:szCs w:val="22"/>
        </w:rPr>
        <w:t>kev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pov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thaiv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ntawm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tsab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cai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tiv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thaiv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kev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ua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nruj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tsiv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ntawm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txij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nkawm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los</w:t>
      </w:r>
      <w:proofErr w:type="spellEnd"/>
      <w:r w:rsidR="00716610">
        <w:rPr>
          <w:sz w:val="22"/>
          <w:szCs w:val="22"/>
        </w:rPr>
        <w:t xml:space="preserve"> sis </w:t>
      </w:r>
      <w:proofErr w:type="spellStart"/>
      <w:r w:rsidR="00716610">
        <w:rPr>
          <w:sz w:val="22"/>
          <w:szCs w:val="22"/>
        </w:rPr>
        <w:t>tsev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neeg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hauv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lub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nroog</w:t>
      </w:r>
      <w:proofErr w:type="spellEnd"/>
      <w:r w:rsidR="00716610">
        <w:rPr>
          <w:sz w:val="22"/>
          <w:szCs w:val="22"/>
        </w:rPr>
        <w:t xml:space="preserve"> </w:t>
      </w:r>
      <w:proofErr w:type="spellStart"/>
      <w:r w:rsidR="00716610">
        <w:rPr>
          <w:sz w:val="22"/>
          <w:szCs w:val="22"/>
        </w:rPr>
        <w:t>ntawd</w:t>
      </w:r>
      <w:proofErr w:type="spellEnd"/>
      <w:r w:rsidR="00716610">
        <w:rPr>
          <w:sz w:val="22"/>
          <w:szCs w:val="22"/>
        </w:rPr>
        <w:t>.</w:t>
      </w:r>
      <w:r w:rsidR="0D65C892" w:rsidRPr="49D8A342">
        <w:rPr>
          <w:sz w:val="22"/>
          <w:szCs w:val="22"/>
        </w:rPr>
        <w:t xml:space="preserve"> </w:t>
      </w:r>
    </w:p>
    <w:p w14:paraId="3A5DC103" w14:textId="52E37257" w:rsidR="00CD791B" w:rsidRPr="00AA2409" w:rsidRDefault="00716610" w:rsidP="00622A94">
      <w:pPr>
        <w:spacing w:before="120" w:after="80"/>
        <w:rPr>
          <w:sz w:val="22"/>
          <w:szCs w:val="22"/>
        </w:rPr>
      </w:pPr>
      <w:r>
        <w:rPr>
          <w:sz w:val="22"/>
          <w:szCs w:val="22"/>
        </w:rPr>
        <w:t xml:space="preserve">Tus </w:t>
      </w:r>
      <w:proofErr w:type="spellStart"/>
      <w:r>
        <w:rPr>
          <w:sz w:val="22"/>
          <w:szCs w:val="22"/>
        </w:rPr>
        <w:t>txij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khub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hlub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yav</w:t>
      </w:r>
      <w:proofErr w:type="spellEnd"/>
      <w:r>
        <w:rPr>
          <w:sz w:val="22"/>
          <w:szCs w:val="22"/>
        </w:rPr>
        <w:t xml:space="preserve"> tag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suav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nkawm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tham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hluas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hluas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txom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mus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raws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seb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nkawd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paub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npaum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cas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lawv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phooj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ywg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cas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nkawd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ntsib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tiv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tauj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npaum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cas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</w:t>
      </w:r>
      <w:proofErr w:type="spellEnd"/>
      <w:r>
        <w:rPr>
          <w:sz w:val="22"/>
          <w:szCs w:val="22"/>
        </w:rPr>
        <w:t>.</w:t>
      </w:r>
    </w:p>
    <w:p w14:paraId="20B619C0" w14:textId="432348D9" w:rsidR="00D53A3B" w:rsidRPr="00800360" w:rsidRDefault="00716610" w:rsidP="00622A94">
      <w:pPr>
        <w:spacing w:before="120" w:after="80"/>
        <w:rPr>
          <w:sz w:val="22"/>
          <w:szCs w:val="22"/>
        </w:rPr>
      </w:pPr>
      <w:proofErr w:type="spellStart"/>
      <w:r>
        <w:rPr>
          <w:i/>
          <w:sz w:val="22"/>
          <w:szCs w:val="22"/>
        </w:rPr>
        <w:t>Hluas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nkauj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hluas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nraug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ua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nruj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ua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tsiv</w:t>
      </w:r>
      <w:proofErr w:type="spellEnd"/>
      <w:r>
        <w:rPr>
          <w:i/>
          <w:sz w:val="22"/>
          <w:szCs w:val="22"/>
        </w:rPr>
        <w:t xml:space="preserve"> (</w:t>
      </w:r>
      <w:r w:rsidR="00D53A3B" w:rsidRPr="00800360">
        <w:rPr>
          <w:i/>
          <w:sz w:val="22"/>
          <w:szCs w:val="22"/>
        </w:rPr>
        <w:t>Dating violence</w:t>
      </w:r>
      <w:r>
        <w:rPr>
          <w:i/>
          <w:sz w:val="22"/>
          <w:szCs w:val="22"/>
        </w:rPr>
        <w:t>)</w:t>
      </w:r>
      <w:r w:rsidR="00D53A3B" w:rsidRPr="00800360"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txhais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neeg</w:t>
      </w:r>
      <w:proofErr w:type="spellEnd"/>
      <w:r w:rsidR="00D53A3B" w:rsidRPr="00800360">
        <w:rPr>
          <w:sz w:val="22"/>
          <w:szCs w:val="22"/>
        </w:rPr>
        <w:t>:</w:t>
      </w:r>
    </w:p>
    <w:p w14:paraId="0506A096" w14:textId="2E0F5AFE" w:rsidR="00D53A3B" w:rsidRPr="00613067" w:rsidRDefault="00716610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imes New Roman" w:hAnsi="Times New Roman"/>
        </w:rPr>
      </w:pPr>
      <w:proofErr w:type="spellStart"/>
      <w:r>
        <w:rPr>
          <w:rFonts w:ascii="Times New Roman" w:hAnsi="Times New Roman"/>
        </w:rPr>
        <w:t>Uas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tseem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nyob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nrog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los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yog</w:t>
      </w:r>
      <w:proofErr w:type="spellEnd"/>
      <w:r>
        <w:rPr>
          <w:rFonts w:ascii="Times New Roman" w:hAnsi="Times New Roman"/>
        </w:rPr>
        <w:t xml:space="preserve"> tau </w:t>
      </w:r>
      <w:proofErr w:type="spellStart"/>
      <w:r>
        <w:rPr>
          <w:rFonts w:ascii="Times New Roman" w:hAnsi="Times New Roman"/>
        </w:rPr>
        <w:t>nrog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yav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dhau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los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ua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kev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nkauj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nraug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nrog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tus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neeg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raug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tsim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txom</w:t>
      </w:r>
      <w:proofErr w:type="spellEnd"/>
      <w:r>
        <w:rPr>
          <w:rFonts w:ascii="Times New Roman" w:hAnsi="Times New Roman"/>
        </w:rPr>
        <w:t xml:space="preserve">; </w:t>
      </w:r>
      <w:proofErr w:type="spellStart"/>
      <w:r>
        <w:rPr>
          <w:rFonts w:ascii="Times New Roman" w:hAnsi="Times New Roman"/>
          <w:b/>
          <w:bCs/>
        </w:rPr>
        <w:t>thiab</w:t>
      </w:r>
      <w:proofErr w:type="spellEnd"/>
    </w:p>
    <w:p w14:paraId="6A4B590E" w14:textId="5CD8A478" w:rsidR="00D53A3B" w:rsidRPr="00613067" w:rsidRDefault="00716610" w:rsidP="00622A94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Times New Roman" w:hAnsi="Times New Roman"/>
        </w:rPr>
      </w:pPr>
      <w:proofErr w:type="spellStart"/>
      <w:r>
        <w:rPr>
          <w:rFonts w:ascii="Times New Roman" w:hAnsi="Times New Roman"/>
        </w:rPr>
        <w:t>Qhov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muaj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tseeb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ntawm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txoj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kev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nkauj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nraug</w:t>
      </w:r>
      <w:proofErr w:type="spellEnd"/>
      <w:r>
        <w:rPr>
          <w:rFonts w:ascii="Times New Roman" w:hAnsi="Times New Roman"/>
        </w:rPr>
        <w:t xml:space="preserve"> no </w:t>
      </w:r>
      <w:proofErr w:type="spellStart"/>
      <w:r>
        <w:rPr>
          <w:rFonts w:ascii="Times New Roman" w:hAnsi="Times New Roman"/>
        </w:rPr>
        <w:t>yuav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mus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raws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cov</w:t>
      </w:r>
      <w:proofErr w:type="spellEnd"/>
      <w:r>
        <w:rPr>
          <w:rFonts w:ascii="Times New Roman" w:hAnsi="Times New Roman"/>
        </w:rPr>
        <w:t xml:space="preserve"> yam </w:t>
      </w:r>
      <w:proofErr w:type="spellStart"/>
      <w:r>
        <w:rPr>
          <w:rFonts w:ascii="Times New Roman" w:hAnsi="Times New Roman"/>
        </w:rPr>
        <w:t>ntxwv</w:t>
      </w:r>
      <w:proofErr w:type="spellEnd"/>
      <w:r>
        <w:rPr>
          <w:rFonts w:ascii="Times New Roman" w:hAnsi="Times New Roman"/>
        </w:rPr>
        <w:t xml:space="preserve"> no:</w:t>
      </w:r>
      <w:r w:rsidR="00D53A3B" w:rsidRPr="00613067">
        <w:rPr>
          <w:rFonts w:ascii="Times New Roman" w:hAnsi="Times New Roman"/>
        </w:rPr>
        <w:t xml:space="preserve"> (</w:t>
      </w:r>
      <w:proofErr w:type="spellStart"/>
      <w:r w:rsidR="00D53A3B" w:rsidRPr="00613067">
        <w:rPr>
          <w:rFonts w:ascii="Times New Roman" w:hAnsi="Times New Roman"/>
        </w:rPr>
        <w:t>i</w:t>
      </w:r>
      <w:proofErr w:type="spellEnd"/>
      <w:r w:rsidR="00D53A3B" w:rsidRPr="00613067">
        <w:rPr>
          <w:rFonts w:ascii="Times New Roman" w:hAnsi="Times New Roman"/>
        </w:rPr>
        <w:t xml:space="preserve">) </w:t>
      </w:r>
      <w:r>
        <w:rPr>
          <w:rFonts w:ascii="Times New Roman" w:hAnsi="Times New Roman"/>
        </w:rPr>
        <w:t xml:space="preserve">sib </w:t>
      </w:r>
      <w:proofErr w:type="spellStart"/>
      <w:r>
        <w:rPr>
          <w:rFonts w:ascii="Times New Roman" w:hAnsi="Times New Roman"/>
        </w:rPr>
        <w:t>tham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ntev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npaum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cas</w:t>
      </w:r>
      <w:proofErr w:type="spellEnd"/>
      <w:r w:rsidR="00D53A3B" w:rsidRPr="00613067">
        <w:rPr>
          <w:rFonts w:ascii="Times New Roman" w:hAnsi="Times New Roman"/>
        </w:rPr>
        <w:t xml:space="preserve">; (ii) </w:t>
      </w:r>
      <w:proofErr w:type="spellStart"/>
      <w:r>
        <w:rPr>
          <w:rFonts w:ascii="Times New Roman" w:hAnsi="Times New Roman"/>
        </w:rPr>
        <w:t>hom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kev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phooj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ywg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yog</w:t>
      </w:r>
      <w:proofErr w:type="spellEnd"/>
      <w:r>
        <w:rPr>
          <w:rFonts w:ascii="Times New Roman" w:hAnsi="Times New Roman"/>
        </w:rPr>
        <w:t xml:space="preserve"> li </w:t>
      </w:r>
      <w:proofErr w:type="spellStart"/>
      <w:r>
        <w:rPr>
          <w:rFonts w:ascii="Times New Roman" w:hAnsi="Times New Roman"/>
        </w:rPr>
        <w:t>cas</w:t>
      </w:r>
      <w:proofErr w:type="spellEnd"/>
      <w:r w:rsidR="00D53A3B" w:rsidRPr="00613067">
        <w:rPr>
          <w:rFonts w:ascii="Times New Roman" w:hAnsi="Times New Roman"/>
        </w:rPr>
        <w:t xml:space="preserve">; </w:t>
      </w:r>
      <w:proofErr w:type="spellStart"/>
      <w:r>
        <w:rPr>
          <w:rFonts w:ascii="Times New Roman" w:hAnsi="Times New Roman"/>
        </w:rPr>
        <w:t>thiab</w:t>
      </w:r>
      <w:proofErr w:type="spellEnd"/>
      <w:r w:rsidR="00D53A3B" w:rsidRPr="00613067">
        <w:rPr>
          <w:rFonts w:ascii="Times New Roman" w:hAnsi="Times New Roman"/>
        </w:rPr>
        <w:t xml:space="preserve"> (iii) </w:t>
      </w:r>
      <w:r>
        <w:rPr>
          <w:rFonts w:ascii="Times New Roman" w:hAnsi="Times New Roman"/>
        </w:rPr>
        <w:t xml:space="preserve">sib </w:t>
      </w:r>
      <w:proofErr w:type="spellStart"/>
      <w:r>
        <w:rPr>
          <w:rFonts w:ascii="Times New Roman" w:hAnsi="Times New Roman"/>
        </w:rPr>
        <w:t>ntsib</w:t>
      </w:r>
      <w:proofErr w:type="spellEnd"/>
      <w:r>
        <w:rPr>
          <w:rFonts w:ascii="Times New Roman" w:hAnsi="Times New Roman"/>
        </w:rPr>
        <w:t xml:space="preserve"> sib </w:t>
      </w:r>
      <w:proofErr w:type="spellStart"/>
      <w:r>
        <w:rPr>
          <w:rFonts w:ascii="Times New Roman" w:hAnsi="Times New Roman"/>
        </w:rPr>
        <w:t>tiv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tauj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ntau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npaum</w:t>
      </w:r>
      <w:proofErr w:type="spellEnd"/>
      <w:r>
        <w:rPr>
          <w:rFonts w:ascii="Times New Roman" w:hAnsi="Times New Roman"/>
        </w:rPr>
        <w:t xml:space="preserve"> li </w:t>
      </w:r>
      <w:proofErr w:type="spellStart"/>
      <w:r>
        <w:rPr>
          <w:rFonts w:ascii="Times New Roman" w:hAnsi="Times New Roman"/>
        </w:rPr>
        <w:t>cas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ua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ke</w:t>
      </w:r>
      <w:proofErr w:type="spellEnd"/>
      <w:r w:rsidR="00D53A3B" w:rsidRPr="00613067">
        <w:rPr>
          <w:rFonts w:ascii="Times New Roman" w:hAnsi="Times New Roman"/>
        </w:rPr>
        <w:t>.</w:t>
      </w:r>
    </w:p>
    <w:p w14:paraId="67A461A0" w14:textId="762A3BA3" w:rsidR="00D53A3B" w:rsidRPr="00613067" w:rsidRDefault="00716610" w:rsidP="00622A94">
      <w:pPr>
        <w:spacing w:before="120" w:after="80"/>
        <w:rPr>
          <w:sz w:val="22"/>
          <w:szCs w:val="22"/>
        </w:rPr>
      </w:pPr>
      <w:proofErr w:type="spellStart"/>
      <w:r>
        <w:rPr>
          <w:i/>
          <w:sz w:val="22"/>
          <w:szCs w:val="22"/>
        </w:rPr>
        <w:t>Raug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quab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yuam</w:t>
      </w:r>
      <w:proofErr w:type="spellEnd"/>
      <w:r>
        <w:rPr>
          <w:i/>
          <w:sz w:val="22"/>
          <w:szCs w:val="22"/>
        </w:rPr>
        <w:t xml:space="preserve"> (</w:t>
      </w:r>
      <w:r w:rsidR="00D53A3B" w:rsidRPr="00613067">
        <w:rPr>
          <w:i/>
          <w:sz w:val="22"/>
          <w:szCs w:val="22"/>
        </w:rPr>
        <w:t>Sexual assault</w:t>
      </w:r>
      <w:r>
        <w:rPr>
          <w:i/>
          <w:sz w:val="22"/>
          <w:szCs w:val="22"/>
        </w:rPr>
        <w:t>)</w:t>
      </w:r>
      <w:r w:rsidR="00D53A3B" w:rsidRPr="00613067"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txhais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ruag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deev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los</w:t>
      </w:r>
      <w:proofErr w:type="spellEnd"/>
      <w:r w:rsidR="006B0E6B">
        <w:rPr>
          <w:sz w:val="22"/>
          <w:szCs w:val="22"/>
        </w:rPr>
        <w:t xml:space="preserve"> sis </w:t>
      </w:r>
      <w:proofErr w:type="spellStart"/>
      <w:r w:rsidR="006B0E6B">
        <w:rPr>
          <w:sz w:val="22"/>
          <w:szCs w:val="22"/>
        </w:rPr>
        <w:t>kov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raws</w:t>
      </w:r>
      <w:proofErr w:type="spellEnd"/>
      <w:r w:rsidR="006B0E6B">
        <w:rPr>
          <w:sz w:val="22"/>
          <w:szCs w:val="22"/>
        </w:rPr>
        <w:t xml:space="preserve"> li </w:t>
      </w:r>
      <w:proofErr w:type="spellStart"/>
      <w:r w:rsidR="006B0E6B">
        <w:rPr>
          <w:sz w:val="22"/>
          <w:szCs w:val="22"/>
        </w:rPr>
        <w:t>muaj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nyob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sau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hauv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Tsoom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Fwv</w:t>
      </w:r>
      <w:proofErr w:type="spellEnd"/>
      <w:r w:rsidR="006B0E6B">
        <w:rPr>
          <w:sz w:val="22"/>
          <w:szCs w:val="22"/>
        </w:rPr>
        <w:t xml:space="preserve">, </w:t>
      </w:r>
      <w:proofErr w:type="spellStart"/>
      <w:r w:rsidR="006B0E6B">
        <w:rPr>
          <w:sz w:val="22"/>
          <w:szCs w:val="22"/>
        </w:rPr>
        <w:t>pawg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neeg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khab</w:t>
      </w:r>
      <w:proofErr w:type="spellEnd"/>
      <w:r w:rsidR="006B0E6B">
        <w:rPr>
          <w:sz w:val="22"/>
          <w:szCs w:val="22"/>
        </w:rPr>
        <w:t xml:space="preserve">, </w:t>
      </w:r>
      <w:proofErr w:type="spellStart"/>
      <w:r w:rsidR="006B0E6B">
        <w:rPr>
          <w:sz w:val="22"/>
          <w:szCs w:val="22"/>
        </w:rPr>
        <w:t>los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yog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Xeev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txoj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cai</w:t>
      </w:r>
      <w:proofErr w:type="spellEnd"/>
      <w:r w:rsidR="006B0E6B">
        <w:rPr>
          <w:sz w:val="22"/>
          <w:szCs w:val="22"/>
        </w:rPr>
        <w:t xml:space="preserve">, </w:t>
      </w:r>
      <w:proofErr w:type="spellStart"/>
      <w:r w:rsidR="006B0E6B">
        <w:rPr>
          <w:sz w:val="22"/>
          <w:szCs w:val="22"/>
        </w:rPr>
        <w:t>suav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nrog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rau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lub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sij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hawm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uas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tus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neeg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raug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tsim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txom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ntawd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tsis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meej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pem</w:t>
      </w:r>
      <w:proofErr w:type="spellEnd"/>
      <w:r w:rsidR="006B0E6B">
        <w:rPr>
          <w:sz w:val="22"/>
          <w:szCs w:val="22"/>
        </w:rPr>
        <w:t xml:space="preserve"> </w:t>
      </w:r>
      <w:proofErr w:type="spellStart"/>
      <w:r w:rsidR="006B0E6B">
        <w:rPr>
          <w:sz w:val="22"/>
          <w:szCs w:val="22"/>
        </w:rPr>
        <w:t>los</w:t>
      </w:r>
      <w:proofErr w:type="spellEnd"/>
      <w:r w:rsidR="006B0E6B">
        <w:rPr>
          <w:sz w:val="22"/>
          <w:szCs w:val="22"/>
        </w:rPr>
        <w:t xml:space="preserve"> lees </w:t>
      </w:r>
      <w:proofErr w:type="spellStart"/>
      <w:r w:rsidR="006B0E6B">
        <w:rPr>
          <w:sz w:val="22"/>
          <w:szCs w:val="22"/>
        </w:rPr>
        <w:t>txais</w:t>
      </w:r>
      <w:proofErr w:type="spellEnd"/>
      <w:r w:rsidR="006B0E6B">
        <w:rPr>
          <w:sz w:val="22"/>
          <w:szCs w:val="22"/>
        </w:rPr>
        <w:t>.</w:t>
      </w:r>
    </w:p>
    <w:p w14:paraId="2842146A" w14:textId="60F1F813" w:rsidR="00D53A3B" w:rsidRPr="00613067" w:rsidRDefault="006B0E6B" w:rsidP="00622A94">
      <w:pPr>
        <w:spacing w:before="120" w:after="80"/>
        <w:rPr>
          <w:sz w:val="22"/>
          <w:szCs w:val="22"/>
        </w:rPr>
      </w:pPr>
      <w:proofErr w:type="spellStart"/>
      <w:r>
        <w:rPr>
          <w:i/>
          <w:sz w:val="22"/>
          <w:szCs w:val="22"/>
        </w:rPr>
        <w:t>Raug</w:t>
      </w:r>
      <w:proofErr w:type="spellEnd"/>
      <w:r>
        <w:rPr>
          <w:i/>
          <w:sz w:val="22"/>
          <w:szCs w:val="22"/>
        </w:rPr>
        <w:t xml:space="preserve"> </w:t>
      </w:r>
      <w:proofErr w:type="spellStart"/>
      <w:r>
        <w:rPr>
          <w:i/>
          <w:sz w:val="22"/>
          <w:szCs w:val="22"/>
        </w:rPr>
        <w:t>soj</w:t>
      </w:r>
      <w:proofErr w:type="spellEnd"/>
      <w:r>
        <w:rPr>
          <w:i/>
          <w:sz w:val="22"/>
          <w:szCs w:val="22"/>
        </w:rPr>
        <w:t xml:space="preserve"> (</w:t>
      </w:r>
      <w:r w:rsidR="00D53A3B" w:rsidRPr="00613067">
        <w:rPr>
          <w:i/>
          <w:sz w:val="22"/>
          <w:szCs w:val="22"/>
        </w:rPr>
        <w:t>Stalking</w:t>
      </w:r>
      <w:r>
        <w:rPr>
          <w:i/>
          <w:sz w:val="22"/>
          <w:szCs w:val="22"/>
        </w:rPr>
        <w:t>)</w:t>
      </w:r>
      <w:r w:rsidR="00D53A3B" w:rsidRPr="00613067"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txhais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nqis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tes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yam </w:t>
      </w:r>
      <w:proofErr w:type="spellStart"/>
      <w:r>
        <w:rPr>
          <w:sz w:val="22"/>
          <w:szCs w:val="22"/>
        </w:rPr>
        <w:t>twg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twg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nws</w:t>
      </w:r>
      <w:proofErr w:type="spellEnd"/>
      <w:r w:rsidR="00D53A3B" w:rsidRPr="00613067">
        <w:rPr>
          <w:sz w:val="22"/>
          <w:szCs w:val="22"/>
        </w:rPr>
        <w:t>:</w:t>
      </w:r>
      <w:r w:rsidR="00313F0A" w:rsidRPr="00613067">
        <w:rPr>
          <w:sz w:val="22"/>
          <w:szCs w:val="22"/>
        </w:rPr>
        <w:t xml:space="preserve"> </w:t>
      </w:r>
    </w:p>
    <w:p w14:paraId="57894AE2" w14:textId="77777777" w:rsidR="006B0E6B" w:rsidRPr="006B0E6B" w:rsidRDefault="006B0E6B" w:rsidP="00E14EF3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</w:pPr>
      <w:proofErr w:type="spellStart"/>
      <w:r w:rsidRPr="006B0E6B">
        <w:rPr>
          <w:rFonts w:ascii="Times New Roman" w:hAnsi="Times New Roman"/>
        </w:rPr>
        <w:t>Ntshai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txog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nws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txoj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kev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noj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qab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nyob</w:t>
      </w:r>
      <w:proofErr w:type="spellEnd"/>
      <w:r w:rsidRPr="006B0E6B">
        <w:rPr>
          <w:rFonts w:ascii="Times New Roman" w:hAnsi="Times New Roman"/>
        </w:rPr>
        <w:t xml:space="preserve"> zoo </w:t>
      </w:r>
      <w:proofErr w:type="spellStart"/>
      <w:r w:rsidRPr="006B0E6B">
        <w:rPr>
          <w:rFonts w:ascii="Times New Roman" w:hAnsi="Times New Roman"/>
        </w:rPr>
        <w:t>los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yog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kev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noj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qab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nyob</w:t>
      </w:r>
      <w:proofErr w:type="spellEnd"/>
      <w:r w:rsidRPr="006B0E6B">
        <w:rPr>
          <w:rFonts w:ascii="Times New Roman" w:hAnsi="Times New Roman"/>
        </w:rPr>
        <w:t xml:space="preserve"> zoo </w:t>
      </w:r>
      <w:proofErr w:type="spellStart"/>
      <w:r w:rsidRPr="006B0E6B">
        <w:rPr>
          <w:rFonts w:ascii="Times New Roman" w:hAnsi="Times New Roman"/>
        </w:rPr>
        <w:t>ntawm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lwm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</w:rPr>
        <w:t>tus</w:t>
      </w:r>
      <w:proofErr w:type="spellEnd"/>
      <w:r w:rsidRPr="006B0E6B">
        <w:rPr>
          <w:rFonts w:ascii="Times New Roman" w:hAnsi="Times New Roman"/>
        </w:rPr>
        <w:t xml:space="preserve"> </w:t>
      </w:r>
      <w:proofErr w:type="spellStart"/>
      <w:r w:rsidRPr="006B0E6B">
        <w:rPr>
          <w:rFonts w:ascii="Times New Roman" w:hAnsi="Times New Roman"/>
          <w:b/>
          <w:bCs/>
        </w:rPr>
        <w:t>los</w:t>
      </w:r>
      <w:proofErr w:type="spellEnd"/>
      <w:r w:rsidRPr="006B0E6B">
        <w:rPr>
          <w:rFonts w:ascii="Times New Roman" w:hAnsi="Times New Roman"/>
          <w:b/>
          <w:bCs/>
        </w:rPr>
        <w:t xml:space="preserve"> sis </w:t>
      </w:r>
    </w:p>
    <w:p w14:paraId="10D560B3" w14:textId="6A114CB6" w:rsidR="00990BC9" w:rsidRPr="00800360" w:rsidRDefault="006B0E6B" w:rsidP="00E14EF3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</w:pPr>
      <w:proofErr w:type="spellStart"/>
      <w:r>
        <w:rPr>
          <w:rFonts w:ascii="Times New Roman" w:hAnsi="Times New Roman"/>
        </w:rPr>
        <w:t>Ntsib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kev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nyuaj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siab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ntshai</w:t>
      </w:r>
      <w:proofErr w:type="spellEnd"/>
      <w:r>
        <w:rPr>
          <w:rFonts w:ascii="Times New Roman" w:hAnsi="Times New Roman"/>
        </w:rPr>
        <w:t xml:space="preserve"> </w:t>
      </w:r>
      <w:proofErr w:type="spellStart"/>
      <w:r>
        <w:rPr>
          <w:rFonts w:ascii="Times New Roman" w:hAnsi="Times New Roman"/>
        </w:rPr>
        <w:t>heev</w:t>
      </w:r>
      <w:proofErr w:type="spellEnd"/>
      <w:r w:rsidR="00D53A3B" w:rsidRPr="006B0E6B">
        <w:rPr>
          <w:rFonts w:ascii="Times New Roman" w:hAnsi="Times New Roman"/>
        </w:rPr>
        <w:t>.</w:t>
      </w:r>
    </w:p>
    <w:p w14:paraId="2F1AA098" w14:textId="16F44E41" w:rsidR="00883153" w:rsidRPr="00800360" w:rsidRDefault="006B0E6B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Kev </w:t>
      </w:r>
      <w:proofErr w:type="spellStart"/>
      <w:r>
        <w:rPr>
          <w:b/>
          <w:bCs/>
          <w:sz w:val="22"/>
          <w:szCs w:val="22"/>
        </w:rPr>
        <w:t>Ua</w:t>
      </w:r>
      <w:proofErr w:type="spellEnd"/>
      <w:r>
        <w:rPr>
          <w:b/>
          <w:bCs/>
          <w:sz w:val="22"/>
          <w:szCs w:val="22"/>
        </w:rPr>
        <w:t xml:space="preserve"> Pov </w:t>
      </w:r>
      <w:proofErr w:type="spellStart"/>
      <w:r>
        <w:rPr>
          <w:b/>
          <w:bCs/>
          <w:sz w:val="22"/>
          <w:szCs w:val="22"/>
        </w:rPr>
        <w:t>Thawj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Ntawm</w:t>
      </w:r>
      <w:proofErr w:type="spellEnd"/>
      <w:r>
        <w:rPr>
          <w:b/>
          <w:bCs/>
          <w:sz w:val="22"/>
          <w:szCs w:val="22"/>
        </w:rPr>
        <w:t xml:space="preserve"> Tus </w:t>
      </w:r>
      <w:proofErr w:type="spellStart"/>
      <w:r>
        <w:rPr>
          <w:b/>
          <w:bCs/>
          <w:sz w:val="22"/>
          <w:szCs w:val="22"/>
        </w:rPr>
        <w:t>Neeg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Ua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Ntawv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Thov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los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yog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Neeg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Xaub</w:t>
      </w:r>
      <w:proofErr w:type="spellEnd"/>
      <w:r>
        <w:rPr>
          <w:b/>
          <w:bCs/>
          <w:sz w:val="22"/>
          <w:szCs w:val="22"/>
        </w:rPr>
        <w:t xml:space="preserve"> </w:t>
      </w:r>
      <w:proofErr w:type="spellStart"/>
      <w:r>
        <w:rPr>
          <w:b/>
          <w:bCs/>
          <w:sz w:val="22"/>
          <w:szCs w:val="22"/>
        </w:rPr>
        <w:t>Tsev</w:t>
      </w:r>
      <w:proofErr w:type="spellEnd"/>
      <w:r w:rsidR="00883153" w:rsidRPr="00800360">
        <w:rPr>
          <w:sz w:val="22"/>
          <w:szCs w:val="22"/>
        </w:rPr>
        <w:t xml:space="preserve">: </w:t>
      </w:r>
      <w:r>
        <w:rPr>
          <w:sz w:val="22"/>
          <w:szCs w:val="22"/>
        </w:rPr>
        <w:t xml:space="preserve">Los </w:t>
      </w:r>
      <w:proofErr w:type="spellStart"/>
      <w:r>
        <w:rPr>
          <w:sz w:val="22"/>
          <w:szCs w:val="22"/>
        </w:rPr>
        <w:t>ntawm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qhov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koj</w:t>
      </w:r>
      <w:proofErr w:type="spellEnd"/>
      <w:r>
        <w:rPr>
          <w:sz w:val="22"/>
          <w:szCs w:val="22"/>
        </w:rPr>
        <w:t xml:space="preserve"> kos </w:t>
      </w:r>
      <w:proofErr w:type="spellStart"/>
      <w:r>
        <w:rPr>
          <w:sz w:val="22"/>
          <w:szCs w:val="22"/>
        </w:rPr>
        <w:t>npe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hauv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qab</w:t>
      </w:r>
      <w:proofErr w:type="spellEnd"/>
      <w:r>
        <w:rPr>
          <w:sz w:val="22"/>
          <w:szCs w:val="22"/>
        </w:rPr>
        <w:t xml:space="preserve"> no, </w:t>
      </w:r>
      <w:proofErr w:type="spellStart"/>
      <w:r>
        <w:rPr>
          <w:sz w:val="22"/>
          <w:szCs w:val="22"/>
        </w:rPr>
        <w:t>kuv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thawj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tias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ntaub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nyob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rau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daim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ntawv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sz w:val="22"/>
          <w:szCs w:val="22"/>
        </w:rPr>
        <w:t>yeej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tseeb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raws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qho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paub</w:t>
      </w:r>
      <w:proofErr w:type="spellEnd"/>
      <w:r>
        <w:rPr>
          <w:sz w:val="22"/>
          <w:szCs w:val="22"/>
        </w:rPr>
        <w:t xml:space="preserve"> zoo </w:t>
      </w:r>
      <w:proofErr w:type="spellStart"/>
      <w:r>
        <w:rPr>
          <w:sz w:val="22"/>
          <w:szCs w:val="22"/>
        </w:rPr>
        <w:t>tshaj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nco</w:t>
      </w:r>
      <w:proofErr w:type="spellEnd"/>
      <w:r>
        <w:rPr>
          <w:sz w:val="22"/>
          <w:szCs w:val="22"/>
        </w:rPr>
        <w:t xml:space="preserve"> tau, </w:t>
      </w:r>
      <w:proofErr w:type="spellStart"/>
      <w:r>
        <w:rPr>
          <w:sz w:val="22"/>
          <w:szCs w:val="22"/>
        </w:rPr>
        <w:t>thiab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ib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sis </w:t>
      </w:r>
      <w:proofErr w:type="spellStart"/>
      <w:r>
        <w:rPr>
          <w:sz w:val="22"/>
          <w:szCs w:val="22"/>
        </w:rPr>
        <w:t>ob</w:t>
      </w:r>
      <w:proofErr w:type="spellEnd"/>
      <w:r>
        <w:rPr>
          <w:sz w:val="22"/>
          <w:szCs w:val="22"/>
        </w:rPr>
        <w:t xml:space="preserve"> tug </w:t>
      </w:r>
      <w:proofErr w:type="spellStart"/>
      <w:r>
        <w:rPr>
          <w:sz w:val="22"/>
          <w:szCs w:val="22"/>
        </w:rPr>
        <w:t>hauv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kuv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tau </w:t>
      </w:r>
      <w:proofErr w:type="spellStart"/>
      <w:r>
        <w:rPr>
          <w:sz w:val="22"/>
          <w:szCs w:val="22"/>
        </w:rPr>
        <w:t>ntsib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kev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txij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nkawm</w:t>
      </w:r>
      <w:proofErr w:type="spellEnd"/>
      <w:r>
        <w:rPr>
          <w:sz w:val="22"/>
          <w:szCs w:val="22"/>
        </w:rPr>
        <w:t xml:space="preserve"> sib </w:t>
      </w:r>
      <w:proofErr w:type="spellStart"/>
      <w:r>
        <w:rPr>
          <w:sz w:val="22"/>
          <w:szCs w:val="22"/>
        </w:rPr>
        <w:t>ntaus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hluas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nkauj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hluas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nruj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ua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tsiv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raug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quab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yuam</w:t>
      </w:r>
      <w:proofErr w:type="spellEnd"/>
      <w:r>
        <w:rPr>
          <w:sz w:val="22"/>
          <w:szCs w:val="22"/>
        </w:rPr>
        <w:t xml:space="preserve">, </w:t>
      </w:r>
      <w:proofErr w:type="spellStart"/>
      <w:r>
        <w:rPr>
          <w:sz w:val="22"/>
          <w:szCs w:val="22"/>
        </w:rPr>
        <w:t>los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yog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neeg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soj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raws</w:t>
      </w:r>
      <w:proofErr w:type="spellEnd"/>
      <w:r>
        <w:rPr>
          <w:sz w:val="22"/>
          <w:szCs w:val="22"/>
        </w:rPr>
        <w:t xml:space="preserve"> li </w:t>
      </w:r>
      <w:proofErr w:type="spellStart"/>
      <w:r>
        <w:rPr>
          <w:sz w:val="22"/>
          <w:szCs w:val="22"/>
        </w:rPr>
        <w:t>cov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lus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muab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txhais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tawm</w:t>
      </w:r>
      <w:proofErr w:type="spellEnd"/>
      <w:r>
        <w:rPr>
          <w:sz w:val="22"/>
          <w:szCs w:val="22"/>
        </w:rPr>
        <w:t xml:space="preserve"> </w:t>
      </w:r>
      <w:proofErr w:type="spellStart"/>
      <w:r>
        <w:rPr>
          <w:sz w:val="22"/>
          <w:szCs w:val="22"/>
        </w:rPr>
        <w:t>saum</w:t>
      </w:r>
      <w:proofErr w:type="spellEnd"/>
      <w:r>
        <w:rPr>
          <w:sz w:val="22"/>
          <w:szCs w:val="22"/>
        </w:rPr>
        <w:t xml:space="preserve"> no </w:t>
      </w:r>
      <w:proofErr w:type="spellStart"/>
      <w:r>
        <w:rPr>
          <w:sz w:val="22"/>
          <w:szCs w:val="22"/>
        </w:rPr>
        <w:t>hais</w:t>
      </w:r>
      <w:proofErr w:type="spellEnd"/>
      <w:r>
        <w:rPr>
          <w:sz w:val="22"/>
          <w:szCs w:val="22"/>
        </w:rPr>
        <w:t>.</w:t>
      </w:r>
      <w:r w:rsidR="00DA6C65" w:rsidRPr="00800360">
        <w:rPr>
          <w:sz w:val="22"/>
          <w:szCs w:val="22"/>
        </w:rPr>
        <w:t xml:space="preserve"> </w:t>
      </w:r>
      <w:r w:rsidR="008A1C59" w:rsidRPr="00800360">
        <w:rPr>
          <w:sz w:val="22"/>
          <w:szCs w:val="22"/>
        </w:rPr>
        <w:t xml:space="preserve"> </w:t>
      </w:r>
      <w:r w:rsidR="00883153" w:rsidRPr="00800360">
        <w:rPr>
          <w:sz w:val="22"/>
          <w:szCs w:val="22"/>
        </w:rPr>
        <w:t xml:space="preserve"> </w:t>
      </w:r>
    </w:p>
    <w:p w14:paraId="47E2588B" w14:textId="32FA860F" w:rsidR="007C32DE" w:rsidRPr="00800360" w:rsidRDefault="00721AD4" w:rsidP="00622A94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bCs/>
          <w:sz w:val="22"/>
          <w:szCs w:val="22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51D10D1B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310284C1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800360" w:rsidRDefault="007C32DE" w:rsidP="00622A94">
      <w:pPr>
        <w:tabs>
          <w:tab w:val="right" w:leader="underscore" w:pos="9450"/>
          <w:tab w:val="right" w:leader="underscore" w:pos="10080"/>
        </w:tabs>
        <w:spacing w:after="80"/>
        <w:rPr>
          <w:b/>
          <w:sz w:val="22"/>
          <w:szCs w:val="22"/>
        </w:rPr>
        <w:sectPr w:rsidR="007C32DE" w:rsidRPr="00800360" w:rsidSect="00A65E46">
          <w:footerReference w:type="default" r:id="rId16"/>
          <w:headerReference w:type="first" r:id="rId17"/>
          <w:footerReference w:type="first" r:id="rId18"/>
          <w:pgSz w:w="12240" w:h="15840" w:code="1"/>
          <w:pgMar w:top="1080" w:right="108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</w:p>
    <w:p w14:paraId="4EA5B2F0" w14:textId="48814396" w:rsidR="00AA4EED" w:rsidRPr="00800360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  <w:r>
        <w:rPr>
          <w:b/>
          <w:sz w:val="22"/>
          <w:szCs w:val="22"/>
        </w:rPr>
        <w:tab/>
      </w:r>
      <w:r w:rsidR="006B0E6B">
        <w:rPr>
          <w:b/>
          <w:sz w:val="22"/>
          <w:szCs w:val="22"/>
        </w:rPr>
        <w:t xml:space="preserve">Kos </w:t>
      </w:r>
      <w:proofErr w:type="spellStart"/>
      <w:r w:rsidR="006B0E6B">
        <w:rPr>
          <w:b/>
          <w:sz w:val="22"/>
          <w:szCs w:val="22"/>
        </w:rPr>
        <w:t>Npe</w:t>
      </w:r>
      <w:proofErr w:type="spellEnd"/>
    </w:p>
    <w:p w14:paraId="22F66B80" w14:textId="3829D681" w:rsidR="00396EA4" w:rsidRDefault="00396EA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</w:pPr>
    </w:p>
    <w:p w14:paraId="76BE5E1A" w14:textId="0E64DE66" w:rsidR="00AA4EED" w:rsidRPr="00396EA4" w:rsidRDefault="00721AD4" w:rsidP="00396EA4">
      <w:pPr>
        <w:tabs>
          <w:tab w:val="right" w:leader="underscore" w:pos="9450"/>
          <w:tab w:val="right" w:leader="underscore" w:pos="10080"/>
        </w:tabs>
        <w:ind w:hanging="360"/>
        <w:rPr>
          <w:b/>
          <w:sz w:val="22"/>
          <w:szCs w:val="22"/>
        </w:rPr>
        <w:sectPr w:rsidR="00AA4EED" w:rsidRPr="00396EA4" w:rsidSect="00A65E46">
          <w:headerReference w:type="default" r:id="rId19"/>
          <w:footerReference w:type="default" r:id="rId20"/>
          <w:headerReference w:type="first" r:id="rId21"/>
          <w:footerReference w:type="first" r:id="rId22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>
        <w:rPr>
          <w:b/>
          <w:sz w:val="22"/>
          <w:szCs w:val="22"/>
        </w:rPr>
        <w:tab/>
      </w:r>
      <w:r w:rsidR="006B0E6B">
        <w:rPr>
          <w:b/>
          <w:sz w:val="22"/>
          <w:szCs w:val="22"/>
        </w:rPr>
        <w:t>Hnub Tim</w:t>
      </w:r>
    </w:p>
    <w:p w14:paraId="2DC9BDEB" w14:textId="719EDE2D" w:rsidR="003E7474" w:rsidRPr="00800360" w:rsidRDefault="003E7474" w:rsidP="00403F83">
      <w:pPr>
        <w:rPr>
          <w:sz w:val="22"/>
          <w:szCs w:val="22"/>
        </w:rPr>
      </w:pPr>
    </w:p>
    <w:p w14:paraId="54643E7C" w14:textId="77777777" w:rsidR="00467736" w:rsidRPr="00800360" w:rsidRDefault="00467736" w:rsidP="00403F83">
      <w:pPr>
        <w:rPr>
          <w:b/>
          <w:sz w:val="18"/>
          <w:szCs w:val="18"/>
        </w:rPr>
      </w:pPr>
    </w:p>
    <w:p w14:paraId="6CABDE1E" w14:textId="661091E9" w:rsidR="003E7474" w:rsidRPr="00613067" w:rsidRDefault="006B0E6B" w:rsidP="00622A94">
      <w:pPr>
        <w:ind w:left="-360" w:right="-360"/>
      </w:pPr>
      <w:r>
        <w:rPr>
          <w:b/>
          <w:bCs/>
          <w:sz w:val="18"/>
          <w:szCs w:val="18"/>
        </w:rPr>
        <w:t xml:space="preserve">Siv </w:t>
      </w:r>
      <w:proofErr w:type="spellStart"/>
      <w:r>
        <w:rPr>
          <w:b/>
          <w:bCs/>
          <w:sz w:val="18"/>
          <w:szCs w:val="18"/>
        </w:rPr>
        <w:t>Sij</w:t>
      </w:r>
      <w:proofErr w:type="spellEnd"/>
      <w:r>
        <w:rPr>
          <w:b/>
          <w:bCs/>
          <w:sz w:val="18"/>
          <w:szCs w:val="18"/>
        </w:rPr>
        <w:t xml:space="preserve"> Hawm Li Cas Los </w:t>
      </w:r>
      <w:proofErr w:type="spellStart"/>
      <w:r>
        <w:rPr>
          <w:b/>
          <w:bCs/>
          <w:sz w:val="18"/>
          <w:szCs w:val="18"/>
        </w:rPr>
        <w:t>Ua</w:t>
      </w:r>
      <w:proofErr w:type="spellEnd"/>
      <w:r>
        <w:rPr>
          <w:b/>
          <w:bCs/>
          <w:sz w:val="18"/>
          <w:szCs w:val="18"/>
        </w:rPr>
        <w:t xml:space="preserve"> </w:t>
      </w:r>
      <w:proofErr w:type="spellStart"/>
      <w:r>
        <w:rPr>
          <w:b/>
          <w:bCs/>
          <w:sz w:val="18"/>
          <w:szCs w:val="18"/>
        </w:rPr>
        <w:t>Tiav</w:t>
      </w:r>
      <w:proofErr w:type="spellEnd"/>
      <w:r w:rsidR="68FDEEFE" w:rsidRPr="49D8A342"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rau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no </w:t>
      </w:r>
      <w:proofErr w:type="spellStart"/>
      <w:r>
        <w:rPr>
          <w:sz w:val="18"/>
          <w:szCs w:val="18"/>
        </w:rPr>
        <w:t>yog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yees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siv</w:t>
      </w:r>
      <w:proofErr w:type="spellEnd"/>
      <w:r>
        <w:rPr>
          <w:sz w:val="18"/>
          <w:szCs w:val="18"/>
        </w:rPr>
        <w:t xml:space="preserve"> li 20 </w:t>
      </w:r>
      <w:proofErr w:type="spellStart"/>
      <w:r>
        <w:rPr>
          <w:sz w:val="18"/>
          <w:szCs w:val="18"/>
        </w:rPr>
        <w:t>feeb</w:t>
      </w:r>
      <w:proofErr w:type="spellEnd"/>
      <w:r>
        <w:rPr>
          <w:sz w:val="18"/>
          <w:szCs w:val="18"/>
        </w:rPr>
        <w:t xml:space="preserve"> mam li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tiav</w:t>
      </w:r>
      <w:proofErr w:type="spellEnd"/>
      <w:r>
        <w:rPr>
          <w:sz w:val="18"/>
          <w:szCs w:val="18"/>
        </w:rPr>
        <w:t xml:space="preserve">. </w:t>
      </w:r>
      <w:proofErr w:type="spellStart"/>
      <w:r>
        <w:rPr>
          <w:sz w:val="18"/>
          <w:szCs w:val="18"/>
        </w:rPr>
        <w:t>Qhov</w:t>
      </w:r>
      <w:proofErr w:type="spellEnd"/>
      <w:r>
        <w:rPr>
          <w:sz w:val="18"/>
          <w:szCs w:val="18"/>
        </w:rPr>
        <w:t xml:space="preserve"> no </w:t>
      </w:r>
      <w:proofErr w:type="spellStart"/>
      <w:r>
        <w:rPr>
          <w:sz w:val="18"/>
          <w:szCs w:val="18"/>
        </w:rPr>
        <w:t>suav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sij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hawm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los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txheeb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, </w:t>
      </w:r>
      <w:proofErr w:type="spellStart"/>
      <w:r>
        <w:rPr>
          <w:sz w:val="18"/>
          <w:szCs w:val="18"/>
        </w:rPr>
        <w:t>rov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ntsuam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xyuas</w:t>
      </w:r>
      <w:proofErr w:type="spellEnd"/>
      <w:r>
        <w:rPr>
          <w:sz w:val="18"/>
          <w:szCs w:val="18"/>
        </w:rPr>
        <w:t xml:space="preserve">, </w:t>
      </w:r>
      <w:proofErr w:type="spellStart"/>
      <w:r>
        <w:rPr>
          <w:sz w:val="18"/>
          <w:szCs w:val="18"/>
        </w:rPr>
        <w:t>thiab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qhia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tawm</w:t>
      </w:r>
      <w:proofErr w:type="spellEnd"/>
      <w:r>
        <w:rPr>
          <w:sz w:val="18"/>
          <w:szCs w:val="18"/>
        </w:rPr>
        <w:t xml:space="preserve">. Tej </w:t>
      </w:r>
      <w:proofErr w:type="spellStart"/>
      <w:r>
        <w:rPr>
          <w:sz w:val="18"/>
          <w:szCs w:val="18"/>
        </w:rPr>
        <w:t>lus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xav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hais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qhia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tawm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txog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sij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hawm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no </w:t>
      </w:r>
      <w:proofErr w:type="spellStart"/>
      <w:r>
        <w:rPr>
          <w:sz w:val="18"/>
          <w:szCs w:val="18"/>
        </w:rPr>
        <w:t>los</w:t>
      </w:r>
      <w:proofErr w:type="spellEnd"/>
      <w:r>
        <w:rPr>
          <w:sz w:val="18"/>
          <w:szCs w:val="18"/>
        </w:rPr>
        <w:t xml:space="preserve"> sis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yim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txo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sij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hawm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no </w:t>
      </w:r>
      <w:proofErr w:type="spellStart"/>
      <w:r>
        <w:rPr>
          <w:sz w:val="18"/>
          <w:szCs w:val="18"/>
        </w:rPr>
        <w:t>muab</w:t>
      </w:r>
      <w:proofErr w:type="spellEnd"/>
      <w:r>
        <w:rPr>
          <w:sz w:val="18"/>
          <w:szCs w:val="18"/>
        </w:rPr>
        <w:t xml:space="preserve"> xa tau </w:t>
      </w:r>
      <w:proofErr w:type="spellStart"/>
      <w:r>
        <w:rPr>
          <w:sz w:val="18"/>
          <w:szCs w:val="18"/>
        </w:rPr>
        <w:t>tuaj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rau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lub</w:t>
      </w:r>
      <w:proofErr w:type="spellEnd"/>
      <w:r>
        <w:rPr>
          <w:sz w:val="18"/>
          <w:szCs w:val="18"/>
        </w:rPr>
        <w:t xml:space="preserve"> chaw </w:t>
      </w:r>
      <w:proofErr w:type="spellStart"/>
      <w:r>
        <w:rPr>
          <w:sz w:val="18"/>
          <w:szCs w:val="18"/>
        </w:rPr>
        <w:t>nyob</w:t>
      </w:r>
      <w:proofErr w:type="spellEnd"/>
      <w:r>
        <w:rPr>
          <w:sz w:val="18"/>
          <w:szCs w:val="18"/>
        </w:rPr>
        <w:t xml:space="preserve"> </w:t>
      </w:r>
      <w:r w:rsidR="044EBAA0" w:rsidRPr="49D8A342">
        <w:rPr>
          <w:sz w:val="18"/>
          <w:szCs w:val="18"/>
        </w:rPr>
        <w:t xml:space="preserve">Reports Management Officer, QDAM, Department of Housing and Urban Development, 451 7th Street, SW, Washington, DC 20410. 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nyob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hauv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qab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pov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thaiv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los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ntawm</w:t>
      </w:r>
      <w:proofErr w:type="spellEnd"/>
      <w:r>
        <w:rPr>
          <w:sz w:val="18"/>
          <w:szCs w:val="18"/>
        </w:rPr>
        <w:t xml:space="preserve"> </w:t>
      </w:r>
      <w:r w:rsidR="4FF645BC" w:rsidRPr="49D8A342">
        <w:rPr>
          <w:sz w:val="18"/>
          <w:szCs w:val="18"/>
        </w:rPr>
        <w:t>VAWA</w:t>
      </w:r>
      <w:r w:rsidR="68FDEEFE" w:rsidRPr="49D8A342"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thov</w:t>
      </w:r>
      <w:proofErr w:type="spellEnd"/>
      <w:r>
        <w:rPr>
          <w:sz w:val="18"/>
          <w:szCs w:val="18"/>
        </w:rPr>
        <w:t xml:space="preserve"> tau </w:t>
      </w:r>
      <w:proofErr w:type="spellStart"/>
      <w:r>
        <w:rPr>
          <w:sz w:val="18"/>
          <w:szCs w:val="18"/>
        </w:rPr>
        <w:t>pov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thawj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tias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tus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neeg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thov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los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neeg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xaub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ib</w:t>
      </w:r>
      <w:proofErr w:type="spellEnd"/>
      <w:r>
        <w:rPr>
          <w:sz w:val="18"/>
          <w:szCs w:val="18"/>
        </w:rPr>
        <w:t xml:space="preserve"> tug </w:t>
      </w:r>
      <w:proofErr w:type="spellStart"/>
      <w:r>
        <w:rPr>
          <w:sz w:val="18"/>
          <w:szCs w:val="18"/>
        </w:rPr>
        <w:t>uas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raug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tsim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txom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raws</w:t>
      </w:r>
      <w:proofErr w:type="spellEnd"/>
      <w:r>
        <w:rPr>
          <w:sz w:val="18"/>
          <w:szCs w:val="18"/>
        </w:rPr>
        <w:t xml:space="preserve"> li VAWA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teev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txog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nruj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tsiv</w:t>
      </w:r>
      <w:proofErr w:type="spellEnd"/>
      <w:r>
        <w:rPr>
          <w:sz w:val="18"/>
          <w:szCs w:val="18"/>
        </w:rPr>
        <w:t>/</w:t>
      </w:r>
      <w:proofErr w:type="spellStart"/>
      <w:r>
        <w:rPr>
          <w:sz w:val="18"/>
          <w:szCs w:val="18"/>
        </w:rPr>
        <w:t>raug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quab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yuam</w:t>
      </w:r>
      <w:proofErr w:type="spellEnd"/>
      <w:r>
        <w:rPr>
          <w:sz w:val="18"/>
          <w:szCs w:val="18"/>
        </w:rPr>
        <w:t xml:space="preserve"> tau </w:t>
      </w:r>
      <w:proofErr w:type="spellStart"/>
      <w:r>
        <w:rPr>
          <w:sz w:val="18"/>
          <w:szCs w:val="18"/>
        </w:rPr>
        <w:t>hais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tseg</w:t>
      </w:r>
      <w:proofErr w:type="spellEnd"/>
      <w:r>
        <w:rPr>
          <w:sz w:val="18"/>
          <w:szCs w:val="18"/>
        </w:rPr>
        <w:t xml:space="preserve">. </w:t>
      </w:r>
      <w:proofErr w:type="spellStart"/>
      <w:r>
        <w:rPr>
          <w:sz w:val="18"/>
          <w:szCs w:val="18"/>
        </w:rPr>
        <w:t>Tsoom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fwv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ib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lub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koom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haum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yuav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khaws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tsis</w:t>
      </w:r>
      <w:proofErr w:type="spellEnd"/>
      <w:r>
        <w:rPr>
          <w:sz w:val="18"/>
          <w:szCs w:val="18"/>
        </w:rPr>
        <w:t xml:space="preserve"> tau </w:t>
      </w:r>
      <w:proofErr w:type="spellStart"/>
      <w:r>
        <w:rPr>
          <w:sz w:val="18"/>
          <w:szCs w:val="18"/>
        </w:rPr>
        <w:t>cov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ntaub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hauv</w:t>
      </w:r>
      <w:proofErr w:type="spellEnd"/>
      <w:r>
        <w:rPr>
          <w:sz w:val="18"/>
          <w:szCs w:val="18"/>
        </w:rPr>
        <w:t xml:space="preserve"> no, </w:t>
      </w:r>
      <w:proofErr w:type="spellStart"/>
      <w:r>
        <w:rPr>
          <w:sz w:val="18"/>
          <w:szCs w:val="18"/>
        </w:rPr>
        <w:t>thiab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tsis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tseev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kom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koj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ua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tiav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daim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no, </w:t>
      </w:r>
      <w:proofErr w:type="spellStart"/>
      <w:r>
        <w:rPr>
          <w:sz w:val="18"/>
          <w:szCs w:val="18"/>
        </w:rPr>
        <w:t>yog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tias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tsis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muaj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ib</w:t>
      </w:r>
      <w:proofErr w:type="spellEnd"/>
      <w:r>
        <w:rPr>
          <w:sz w:val="18"/>
          <w:szCs w:val="18"/>
        </w:rPr>
        <w:t xml:space="preserve"> tug </w:t>
      </w:r>
      <w:proofErr w:type="spellStart"/>
      <w:r>
        <w:rPr>
          <w:sz w:val="18"/>
          <w:szCs w:val="18"/>
        </w:rPr>
        <w:t>lej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tswj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xyuas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daim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ntawv</w:t>
      </w:r>
      <w:proofErr w:type="spellEnd"/>
      <w:r>
        <w:rPr>
          <w:sz w:val="18"/>
          <w:szCs w:val="18"/>
        </w:rPr>
        <w:t xml:space="preserve"> no </w:t>
      </w:r>
      <w:proofErr w:type="spellStart"/>
      <w:r>
        <w:rPr>
          <w:sz w:val="18"/>
          <w:szCs w:val="18"/>
        </w:rPr>
        <w:t>uas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yog</w:t>
      </w:r>
      <w:proofErr w:type="spellEnd"/>
      <w:r>
        <w:rPr>
          <w:sz w:val="18"/>
          <w:szCs w:val="18"/>
        </w:rPr>
        <w:t xml:space="preserve"> </w:t>
      </w:r>
      <w:proofErr w:type="spellStart"/>
      <w:r>
        <w:rPr>
          <w:sz w:val="18"/>
          <w:szCs w:val="18"/>
        </w:rPr>
        <w:t>tus</w:t>
      </w:r>
      <w:proofErr w:type="spellEnd"/>
      <w:r>
        <w:rPr>
          <w:sz w:val="18"/>
          <w:szCs w:val="18"/>
        </w:rPr>
        <w:t xml:space="preserve"> </w:t>
      </w:r>
      <w:r w:rsidR="68FDEEFE" w:rsidRPr="49D8A342">
        <w:rPr>
          <w:sz w:val="18"/>
          <w:szCs w:val="18"/>
        </w:rPr>
        <w:t>Office of Management and Budget control number.</w:t>
      </w:r>
    </w:p>
    <w:sectPr w:rsidR="003E7474" w:rsidRPr="00613067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24D1C7A" w14:textId="77777777" w:rsidR="005F23E5" w:rsidRDefault="005F23E5" w:rsidP="00D720CF">
      <w:r>
        <w:separator/>
      </w:r>
    </w:p>
  </w:endnote>
  <w:endnote w:type="continuationSeparator" w:id="0">
    <w:p w14:paraId="2C700B1C" w14:textId="77777777" w:rsidR="005F23E5" w:rsidRDefault="005F23E5" w:rsidP="00D720CF">
      <w:r>
        <w:continuationSeparator/>
      </w:r>
    </w:p>
  </w:endnote>
  <w:endnote w:type="continuationNotice" w:id="1">
    <w:p w14:paraId="44053E7A" w14:textId="77777777" w:rsidR="005F23E5" w:rsidRDefault="005F23E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34C31B8C" w:rsidR="007C32DE" w:rsidRDefault="009F4006" w:rsidP="00FD58E2">
    <w:pPr>
      <w:pStyle w:val="Footer"/>
    </w:pPr>
    <w:sdt>
      <w:sdtPr>
        <w:id w:val="1652017054"/>
        <w:docPartObj>
          <w:docPartGallery w:val="Page Numbers (Top of Page)"/>
          <w:docPartUnique/>
        </w:docPartObj>
      </w:sdtPr>
      <w:sdtEndPr/>
      <w:sdtContent>
        <w:r w:rsidR="009801F4">
          <w:t>Phab</w:t>
        </w:r>
        <w:r w:rsidR="007C32DE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PAGE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1</w:t>
        </w:r>
        <w:r w:rsidR="007C32DE" w:rsidRPr="00AF3456">
          <w:rPr>
            <w:b/>
            <w:bCs/>
          </w:rPr>
          <w:fldChar w:fldCharType="end"/>
        </w:r>
        <w:r w:rsidR="007C32DE" w:rsidRPr="00AF3456">
          <w:t xml:space="preserve"> </w:t>
        </w:r>
        <w:proofErr w:type="spellStart"/>
        <w:r w:rsidR="009801F4">
          <w:t>ntawm</w:t>
        </w:r>
        <w:proofErr w:type="spellEnd"/>
        <w:r w:rsidR="007C32DE" w:rsidRPr="00AF3456">
          <w:t xml:space="preserve">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NUMPAGES 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2</w:t>
        </w:r>
        <w:r w:rsidR="007C32DE" w:rsidRPr="00AF3456">
          <w:rPr>
            <w:b/>
            <w:bCs/>
          </w:rPr>
          <w:fldChar w:fldCharType="end"/>
        </w:r>
      </w:sdtContent>
    </w:sdt>
    <w:r w:rsidR="007C32DE" w:rsidRPr="00FD58E2">
      <w:rPr>
        <w:sz w:val="20"/>
      </w:rPr>
      <w:ptab w:relativeTo="margin" w:alignment="center" w:leader="none"/>
    </w:r>
    <w:r w:rsidR="007C32DE" w:rsidRPr="00FD58E2">
      <w:rPr>
        <w:sz w:val="20"/>
      </w:rPr>
      <w:ptab w:relativeTo="margin" w:alignment="right" w:leader="none"/>
    </w:r>
    <w:r w:rsidR="007C32DE" w:rsidRPr="00FD58E2">
      <w:t xml:space="preserve"> </w:t>
    </w:r>
    <w:r w:rsidR="007C32DE" w:rsidRPr="00AF3456">
      <w:t>Form HUD-538</w:t>
    </w:r>
    <w:r w:rsidR="007C32DE">
      <w:t>2</w:t>
    </w:r>
  </w:p>
  <w:p w14:paraId="36906E66" w14:textId="77777777" w:rsidR="007C32DE" w:rsidRPr="00FD58E2" w:rsidRDefault="007C32DE" w:rsidP="00FD58E2">
    <w:pPr>
      <w:pStyle w:val="Footer"/>
      <w:jc w:val="right"/>
    </w:pPr>
    <w:r w:rsidRPr="00AF3456">
      <w:t>XXXX</w:t>
    </w:r>
  </w:p>
  <w:p w14:paraId="6094B4C7" w14:textId="77777777" w:rsidR="002936F1" w:rsidRDefault="002936F1"/>
  <w:p w14:paraId="5E7254A1" w14:textId="77777777" w:rsidR="009F4006" w:rsidRDefault="009F4006"/>
  <w:p w14:paraId="5A93BEFB" w14:textId="77777777" w:rsidR="009F4006" w:rsidRDefault="009F4006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77777777" w:rsidR="007C32DE" w:rsidRDefault="009F4006" w:rsidP="00743739">
    <w:pPr>
      <w:pStyle w:val="Footer"/>
    </w:pPr>
    <w:sdt>
      <w:sdtPr>
        <w:id w:val="1576943718"/>
        <w:docPartObj>
          <w:docPartGallery w:val="Page Numbers (Top of Page)"/>
          <w:docPartUnique/>
        </w:docPartObj>
      </w:sdtPr>
      <w:sdtEndPr/>
      <w:sdtContent>
        <w:r w:rsidR="007C32DE" w:rsidRPr="00AF3456">
          <w:t xml:space="preserve">Page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PAGE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1</w:t>
        </w:r>
        <w:r w:rsidR="007C32DE" w:rsidRPr="00AF3456">
          <w:rPr>
            <w:b/>
            <w:bCs/>
          </w:rPr>
          <w:fldChar w:fldCharType="end"/>
        </w:r>
        <w:r w:rsidR="007C32DE" w:rsidRPr="00AF3456">
          <w:t xml:space="preserve"> of </w:t>
        </w:r>
        <w:r w:rsidR="007C32DE" w:rsidRPr="00AF3456">
          <w:rPr>
            <w:b/>
            <w:bCs/>
          </w:rPr>
          <w:fldChar w:fldCharType="begin"/>
        </w:r>
        <w:r w:rsidR="007C32DE" w:rsidRPr="00AF3456">
          <w:rPr>
            <w:b/>
            <w:bCs/>
          </w:rPr>
          <w:instrText xml:space="preserve"> NUMPAGES  </w:instrText>
        </w:r>
        <w:r w:rsidR="007C32DE" w:rsidRPr="00AF3456">
          <w:rPr>
            <w:b/>
            <w:bCs/>
          </w:rPr>
          <w:fldChar w:fldCharType="separate"/>
        </w:r>
        <w:r w:rsidR="007C32DE">
          <w:rPr>
            <w:b/>
            <w:bCs/>
          </w:rPr>
          <w:t>2</w:t>
        </w:r>
        <w:r w:rsidR="007C32DE" w:rsidRPr="00AF3456">
          <w:rPr>
            <w:b/>
            <w:bCs/>
          </w:rPr>
          <w:fldChar w:fldCharType="end"/>
        </w:r>
      </w:sdtContent>
    </w:sdt>
    <w:r w:rsidR="007C32DE" w:rsidRPr="00AF3456">
      <w:t xml:space="preserve"> </w:t>
    </w:r>
    <w:r w:rsidR="007C32DE" w:rsidRPr="00AF3456">
      <w:rPr>
        <w:b/>
        <w:bCs/>
      </w:rPr>
      <w:ptab w:relativeTo="margin" w:alignment="center" w:leader="none"/>
    </w:r>
    <w:r w:rsidR="007C32DE" w:rsidRPr="00AF3456">
      <w:rPr>
        <w:b/>
        <w:bCs/>
      </w:rPr>
      <w:ptab w:relativeTo="margin" w:alignment="right" w:leader="none"/>
    </w:r>
    <w:r w:rsidR="007C32DE" w:rsidRPr="00AF3456">
      <w:t>Form HUD-538</w:t>
    </w:r>
    <w:r w:rsidR="007C32DE">
      <w:t>2</w:t>
    </w:r>
  </w:p>
  <w:p w14:paraId="43A995D8" w14:textId="77777777" w:rsidR="007C32DE" w:rsidRPr="00AF3456" w:rsidRDefault="007C32DE" w:rsidP="00743739">
    <w:pPr>
      <w:pStyle w:val="Footer"/>
      <w:jc w:val="right"/>
    </w:pPr>
    <w:r w:rsidRPr="00AF3456">
      <w:t>XXXX</w:t>
    </w:r>
  </w:p>
  <w:p w14:paraId="6EF3C31E" w14:textId="77777777" w:rsidR="007C32DE" w:rsidRDefault="007C32DE"/>
  <w:p w14:paraId="5770C858" w14:textId="77777777" w:rsidR="002936F1" w:rsidRDefault="002936F1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412FA30B" w:rsidR="00FD58E2" w:rsidRDefault="009F4006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EndPr/>
      <w:sdtContent>
        <w:r w:rsidR="00FD58E2" w:rsidRPr="00AF3456">
          <w:t xml:space="preserve">Page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PAGE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1</w:t>
        </w:r>
        <w:r w:rsidR="00FD58E2" w:rsidRPr="00AF3456">
          <w:rPr>
            <w:b/>
            <w:bCs/>
          </w:rPr>
          <w:fldChar w:fldCharType="end"/>
        </w:r>
        <w:r w:rsidR="00FD58E2" w:rsidRPr="00AF3456">
          <w:t xml:space="preserve"> of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NUMPAGES 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2</w:t>
        </w:r>
        <w:r w:rsidR="00FD58E2" w:rsidRPr="00AF3456">
          <w:rPr>
            <w:b/>
            <w:bCs/>
          </w:rPr>
          <w:fldChar w:fldCharType="end"/>
        </w:r>
      </w:sdtContent>
    </w:sdt>
    <w:r w:rsidR="00FD58E2" w:rsidRPr="00FD58E2">
      <w:rPr>
        <w:sz w:val="20"/>
      </w:rPr>
      <w:ptab w:relativeTo="margin" w:alignment="center" w:leader="none"/>
    </w:r>
    <w:r w:rsidR="00FD58E2" w:rsidRPr="00FD58E2">
      <w:rPr>
        <w:sz w:val="20"/>
      </w:rPr>
      <w:ptab w:relativeTo="margin" w:alignment="right" w:leader="none"/>
    </w:r>
    <w:r w:rsidR="00FD58E2" w:rsidRPr="00FD58E2">
      <w:t xml:space="preserve"> </w:t>
    </w:r>
    <w:r w:rsidR="00FD58E2" w:rsidRPr="00AF3456">
      <w:t>Form HUD-538</w:t>
    </w:r>
    <w:r w:rsidR="00FD58E2">
      <w:t>2</w:t>
    </w:r>
  </w:p>
  <w:p w14:paraId="7FFB5B4B" w14:textId="29E0F06F" w:rsidR="003B65E3" w:rsidRPr="00FD58E2" w:rsidRDefault="00FD58E2" w:rsidP="00FD58E2">
    <w:pPr>
      <w:pStyle w:val="Footer"/>
      <w:jc w:val="right"/>
    </w:pPr>
    <w:r w:rsidRPr="00AF3456">
      <w:t>XXXX</w:t>
    </w:r>
  </w:p>
  <w:p w14:paraId="1B251C38" w14:textId="77777777" w:rsidR="001B2C9E" w:rsidRDefault="001B2C9E"/>
  <w:p w14:paraId="6C4C6F83" w14:textId="77777777" w:rsidR="001B2C9E" w:rsidRDefault="001B2C9E"/>
  <w:p w14:paraId="11A6D782" w14:textId="77777777" w:rsidR="00206169" w:rsidRDefault="00206169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743739" w:rsidRDefault="009F4006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EndPr/>
      <w:sdtContent>
        <w:r w:rsidR="00743739" w:rsidRPr="00AF3456">
          <w:t xml:space="preserve">Page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PAGE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1</w:t>
        </w:r>
        <w:r w:rsidR="00743739" w:rsidRPr="00AF3456">
          <w:rPr>
            <w:b/>
            <w:bCs/>
          </w:rPr>
          <w:fldChar w:fldCharType="end"/>
        </w:r>
        <w:r w:rsidR="00743739" w:rsidRPr="00AF3456">
          <w:t xml:space="preserve"> of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NUMPAGES 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2</w:t>
        </w:r>
        <w:r w:rsidR="00743739" w:rsidRPr="00AF3456">
          <w:rPr>
            <w:b/>
            <w:bCs/>
          </w:rPr>
          <w:fldChar w:fldCharType="end"/>
        </w:r>
      </w:sdtContent>
    </w:sdt>
    <w:r w:rsidR="00743739" w:rsidRPr="00AF3456">
      <w:t xml:space="preserve"> </w:t>
    </w:r>
    <w:r w:rsidR="00743739" w:rsidRPr="00AF3456">
      <w:rPr>
        <w:b/>
        <w:bCs/>
      </w:rPr>
      <w:ptab w:relativeTo="margin" w:alignment="center" w:leader="none"/>
    </w:r>
    <w:r w:rsidR="00743739" w:rsidRPr="00AF3456">
      <w:rPr>
        <w:b/>
        <w:bCs/>
      </w:rPr>
      <w:ptab w:relativeTo="margin" w:alignment="right" w:leader="none"/>
    </w:r>
    <w:r w:rsidR="00743739" w:rsidRPr="00AF3456">
      <w:t>Form HUD-538</w:t>
    </w:r>
    <w:r w:rsidR="00743739">
      <w:t>2</w:t>
    </w:r>
  </w:p>
  <w:p w14:paraId="662C4683" w14:textId="5CE35F78" w:rsidR="00743739" w:rsidRPr="00AF3456" w:rsidRDefault="00743739" w:rsidP="00743739">
    <w:pPr>
      <w:pStyle w:val="Footer"/>
      <w:jc w:val="right"/>
    </w:pPr>
    <w:r w:rsidRPr="00AF3456">
      <w:t>XXXX</w:t>
    </w:r>
  </w:p>
  <w:p w14:paraId="7CD3B0A9" w14:textId="5C55E482" w:rsidR="003B65E3" w:rsidRPr="00743739" w:rsidRDefault="003B65E3" w:rsidP="00743739">
    <w:pPr>
      <w:pStyle w:val="Footer"/>
    </w:pPr>
  </w:p>
  <w:p w14:paraId="79425EA9" w14:textId="77777777" w:rsidR="001B2C9E" w:rsidRDefault="001B2C9E"/>
  <w:p w14:paraId="4DF305AA" w14:textId="77777777" w:rsidR="001B2C9E" w:rsidRDefault="001B2C9E"/>
  <w:p w14:paraId="7CD1E327" w14:textId="77777777" w:rsidR="00206169" w:rsidRDefault="002061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ED5A301" w14:textId="77777777" w:rsidR="005F23E5" w:rsidRDefault="005F23E5" w:rsidP="00D720CF">
      <w:r>
        <w:separator/>
      </w:r>
    </w:p>
  </w:footnote>
  <w:footnote w:type="continuationSeparator" w:id="0">
    <w:p w14:paraId="79A7EEA3" w14:textId="77777777" w:rsidR="005F23E5" w:rsidRDefault="005F23E5" w:rsidP="00D720CF">
      <w:r>
        <w:continuationSeparator/>
      </w:r>
    </w:p>
  </w:footnote>
  <w:footnote w:type="continuationNotice" w:id="1">
    <w:p w14:paraId="15038DC2" w14:textId="77777777" w:rsidR="005F23E5" w:rsidRDefault="005F23E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5F6347E0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7C32DE" w:rsidRPr="00076E37" w:rsidRDefault="007C32DE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6AECC9BD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19043E17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2CEB785" w14:textId="77777777" w:rsidR="007C32DE" w:rsidRPr="00076E37" w:rsidRDefault="007C32DE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3883D82B" w14:textId="77777777" w:rsidR="002936F1" w:rsidRDefault="002936F1" w:rsidP="004732E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3B65E3" w:rsidRDefault="003B65E3">
    <w:pPr>
      <w:pStyle w:val="Header"/>
      <w:jc w:val="right"/>
    </w:pPr>
  </w:p>
  <w:p w14:paraId="7DDB1BBF" w14:textId="77777777" w:rsidR="003B65E3" w:rsidRDefault="003B65E3">
    <w:pPr>
      <w:pStyle w:val="Header"/>
    </w:pPr>
  </w:p>
  <w:p w14:paraId="693B46AA" w14:textId="77777777" w:rsidR="001B2C9E" w:rsidRDefault="001B2C9E"/>
  <w:p w14:paraId="4FA7C4D6" w14:textId="77777777" w:rsidR="001B2C9E" w:rsidRDefault="001B2C9E"/>
  <w:p w14:paraId="7D0DDD33" w14:textId="77777777" w:rsidR="00206169" w:rsidRDefault="00206169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905FF8" w:rsidRPr="00076E37" w:rsidRDefault="00905FF8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905FF8" w:rsidRPr="00076E37" w:rsidRDefault="00F923CA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 xml:space="preserve">U.S. Department 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 xml:space="preserve">f Housing </w:t>
          </w:r>
          <w:r w:rsidR="003A0224">
            <w:rPr>
              <w:sz w:val="20"/>
              <w:szCs w:val="20"/>
            </w:rPr>
            <w:t>a</w:t>
          </w:r>
          <w:r w:rsidRPr="00076E37">
            <w:rPr>
              <w:sz w:val="20"/>
              <w:szCs w:val="20"/>
            </w:rPr>
            <w:t>nd Urban Development</w:t>
          </w:r>
        </w:p>
        <w:p w14:paraId="7C5B0485" w14:textId="67EFADDC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OMB A</w:t>
          </w:r>
          <w:r w:rsidR="003A0224" w:rsidRPr="003A0224">
            <w:rPr>
              <w:sz w:val="20"/>
              <w:szCs w:val="20"/>
            </w:rPr>
            <w:t>pproval</w:t>
          </w:r>
          <w:r w:rsidRPr="00076E37">
            <w:rPr>
              <w:sz w:val="20"/>
              <w:szCs w:val="20"/>
            </w:rPr>
            <w:t xml:space="preserve"> N</w:t>
          </w:r>
          <w:r w:rsidR="003A0224">
            <w:rPr>
              <w:sz w:val="20"/>
              <w:szCs w:val="20"/>
            </w:rPr>
            <w:t>o</w:t>
          </w:r>
          <w:r w:rsidRPr="00076E37">
            <w:rPr>
              <w:sz w:val="20"/>
              <w:szCs w:val="20"/>
            </w:rPr>
            <w:t>. 2577-0286</w:t>
          </w:r>
        </w:p>
        <w:p w14:paraId="5D8605EE" w14:textId="450D4B37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 w:rsidRPr="00076E37">
            <w:rPr>
              <w:sz w:val="20"/>
              <w:szCs w:val="20"/>
            </w:rPr>
            <w:t>E</w:t>
          </w:r>
          <w:r w:rsidR="003A0224">
            <w:rPr>
              <w:sz w:val="20"/>
              <w:szCs w:val="20"/>
            </w:rPr>
            <w:t>xp</w:t>
          </w:r>
          <w:r w:rsidRPr="00076E37">
            <w:rPr>
              <w:sz w:val="20"/>
              <w:szCs w:val="20"/>
            </w:rPr>
            <w:t>. XXXX</w:t>
          </w:r>
        </w:p>
      </w:tc>
    </w:tr>
  </w:tbl>
  <w:p w14:paraId="61250627" w14:textId="77777777" w:rsidR="00905FF8" w:rsidRDefault="00905FF8" w:rsidP="00605355">
    <w:pPr>
      <w:pStyle w:val="Header"/>
    </w:pPr>
  </w:p>
  <w:p w14:paraId="60D40C6A" w14:textId="77777777" w:rsidR="001B2C9E" w:rsidRDefault="001B2C9E"/>
  <w:p w14:paraId="35505F0D" w14:textId="77777777" w:rsidR="001B2C9E" w:rsidRDefault="001B2C9E"/>
  <w:p w14:paraId="2C7FA4AC" w14:textId="77777777" w:rsidR="00206169" w:rsidRDefault="0020616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743CA0E4"/>
    <w:lvl w:ilvl="0" w:tplc="D4B263C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536121267">
    <w:abstractNumId w:val="1"/>
  </w:num>
  <w:num w:numId="2" w16cid:durableId="5060759">
    <w:abstractNumId w:val="8"/>
  </w:num>
  <w:num w:numId="3" w16cid:durableId="2045669125">
    <w:abstractNumId w:val="0"/>
  </w:num>
  <w:num w:numId="4" w16cid:durableId="1068261415">
    <w:abstractNumId w:val="5"/>
  </w:num>
  <w:num w:numId="5" w16cid:durableId="514727344">
    <w:abstractNumId w:val="7"/>
  </w:num>
  <w:num w:numId="6" w16cid:durableId="1467431612">
    <w:abstractNumId w:val="10"/>
  </w:num>
  <w:num w:numId="7" w16cid:durableId="946157224">
    <w:abstractNumId w:val="9"/>
  </w:num>
  <w:num w:numId="8" w16cid:durableId="1796100697">
    <w:abstractNumId w:val="6"/>
  </w:num>
  <w:num w:numId="9" w16cid:durableId="308247556">
    <w:abstractNumId w:val="2"/>
  </w:num>
  <w:num w:numId="10" w16cid:durableId="1211188433">
    <w:abstractNumId w:val="4"/>
  </w:num>
  <w:num w:numId="11" w16cid:durableId="589847884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removePersonalInformation/>
  <w:removeDateAndTime/>
  <w:activeWritingStyle w:appName="MSWord" w:lang="en-US" w:vendorID="64" w:dllVersion="0" w:nlCheck="1" w:checkStyle="0"/>
  <w:activeWritingStyle w:appName="MSWord" w:lang="en-US" w:vendorID="64" w:dllVersion="4096" w:nlCheck="1" w:checkStyle="0"/>
  <w:proofState w:spelling="clean" w:grammar="clean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8FB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912"/>
    <w:rsid w:val="001C0A57"/>
    <w:rsid w:val="001C1075"/>
    <w:rsid w:val="001C10CB"/>
    <w:rsid w:val="001C2391"/>
    <w:rsid w:val="001C2593"/>
    <w:rsid w:val="001C260E"/>
    <w:rsid w:val="001C2676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343"/>
    <w:rsid w:val="001E168E"/>
    <w:rsid w:val="001E1925"/>
    <w:rsid w:val="001E1AA4"/>
    <w:rsid w:val="001E24EC"/>
    <w:rsid w:val="001E288D"/>
    <w:rsid w:val="001E2BCD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A33"/>
    <w:rsid w:val="0022623C"/>
    <w:rsid w:val="002267DD"/>
    <w:rsid w:val="00226E15"/>
    <w:rsid w:val="00226FCD"/>
    <w:rsid w:val="00226FD4"/>
    <w:rsid w:val="0022739D"/>
    <w:rsid w:val="002275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30AF"/>
    <w:rsid w:val="002633F4"/>
    <w:rsid w:val="002636CB"/>
    <w:rsid w:val="00263ABB"/>
    <w:rsid w:val="00263D8C"/>
    <w:rsid w:val="00263F4A"/>
    <w:rsid w:val="00264026"/>
    <w:rsid w:val="00264475"/>
    <w:rsid w:val="0026488C"/>
    <w:rsid w:val="00264B79"/>
    <w:rsid w:val="0026574D"/>
    <w:rsid w:val="00265AA0"/>
    <w:rsid w:val="0026603E"/>
    <w:rsid w:val="00266068"/>
    <w:rsid w:val="00266481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CEF"/>
    <w:rsid w:val="00272EBF"/>
    <w:rsid w:val="002734EF"/>
    <w:rsid w:val="00273818"/>
    <w:rsid w:val="00273B8F"/>
    <w:rsid w:val="00273BFA"/>
    <w:rsid w:val="002742E8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2779A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D23"/>
    <w:rsid w:val="00375DF8"/>
    <w:rsid w:val="003760D2"/>
    <w:rsid w:val="00376332"/>
    <w:rsid w:val="00376511"/>
    <w:rsid w:val="00376BE2"/>
    <w:rsid w:val="00376D4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9D3"/>
    <w:rsid w:val="00435BB2"/>
    <w:rsid w:val="0043711F"/>
    <w:rsid w:val="00437569"/>
    <w:rsid w:val="00440CBA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E5"/>
    <w:rsid w:val="004A4D94"/>
    <w:rsid w:val="004A513A"/>
    <w:rsid w:val="004A52C5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AD9"/>
    <w:rsid w:val="004F4D3F"/>
    <w:rsid w:val="004F4F89"/>
    <w:rsid w:val="004F5394"/>
    <w:rsid w:val="004F539D"/>
    <w:rsid w:val="004F5AAC"/>
    <w:rsid w:val="004F5B18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AEE"/>
    <w:rsid w:val="005231B1"/>
    <w:rsid w:val="00523523"/>
    <w:rsid w:val="00523774"/>
    <w:rsid w:val="005238AC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AE3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EA0"/>
    <w:rsid w:val="005643A6"/>
    <w:rsid w:val="00564487"/>
    <w:rsid w:val="00564592"/>
    <w:rsid w:val="0056517E"/>
    <w:rsid w:val="00565BF6"/>
    <w:rsid w:val="00565DF1"/>
    <w:rsid w:val="00565EE5"/>
    <w:rsid w:val="005660BC"/>
    <w:rsid w:val="0056689F"/>
    <w:rsid w:val="00566C01"/>
    <w:rsid w:val="00566E56"/>
    <w:rsid w:val="00566F22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5F40"/>
    <w:rsid w:val="005B6EAC"/>
    <w:rsid w:val="005B7372"/>
    <w:rsid w:val="005B7391"/>
    <w:rsid w:val="005B779C"/>
    <w:rsid w:val="005B77DD"/>
    <w:rsid w:val="005B7959"/>
    <w:rsid w:val="005B7E64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CA3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3E5"/>
    <w:rsid w:val="005F299A"/>
    <w:rsid w:val="005F2A8F"/>
    <w:rsid w:val="005F2B1A"/>
    <w:rsid w:val="005F3027"/>
    <w:rsid w:val="005F3BAB"/>
    <w:rsid w:val="005F3F8A"/>
    <w:rsid w:val="005F406A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953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E6B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43DC"/>
    <w:rsid w:val="006C4613"/>
    <w:rsid w:val="006C509C"/>
    <w:rsid w:val="006C563D"/>
    <w:rsid w:val="006C579A"/>
    <w:rsid w:val="006C5DC8"/>
    <w:rsid w:val="006C5EDB"/>
    <w:rsid w:val="006C602E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76B"/>
    <w:rsid w:val="006E7AD5"/>
    <w:rsid w:val="006E7D77"/>
    <w:rsid w:val="006F003E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610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6F2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EF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D4F"/>
    <w:rsid w:val="00775F79"/>
    <w:rsid w:val="007762CE"/>
    <w:rsid w:val="00776540"/>
    <w:rsid w:val="007766BC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9CB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A7F"/>
    <w:rsid w:val="007D40DA"/>
    <w:rsid w:val="007D42A6"/>
    <w:rsid w:val="007D44F2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1040B"/>
    <w:rsid w:val="00810BDA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52FC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899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A4B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4A7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9F9"/>
    <w:rsid w:val="00960A2E"/>
    <w:rsid w:val="00960C2E"/>
    <w:rsid w:val="00961560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1F4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3985"/>
    <w:rsid w:val="00993B91"/>
    <w:rsid w:val="00993CF4"/>
    <w:rsid w:val="00994174"/>
    <w:rsid w:val="00994186"/>
    <w:rsid w:val="00994802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BD3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68F8"/>
    <w:rsid w:val="009D6AB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006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38C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4031E"/>
    <w:rsid w:val="00A4056E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77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84A"/>
    <w:rsid w:val="00AA3A07"/>
    <w:rsid w:val="00AA42DD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EFE"/>
    <w:rsid w:val="00AC6FB7"/>
    <w:rsid w:val="00AC7152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79E"/>
    <w:rsid w:val="00AD63A2"/>
    <w:rsid w:val="00AD68F6"/>
    <w:rsid w:val="00AD6B35"/>
    <w:rsid w:val="00AD6F6A"/>
    <w:rsid w:val="00AD72E2"/>
    <w:rsid w:val="00AD732A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7E8"/>
    <w:rsid w:val="00B80914"/>
    <w:rsid w:val="00B80994"/>
    <w:rsid w:val="00B80E79"/>
    <w:rsid w:val="00B81403"/>
    <w:rsid w:val="00B814CA"/>
    <w:rsid w:val="00B81569"/>
    <w:rsid w:val="00B821FD"/>
    <w:rsid w:val="00B8247E"/>
    <w:rsid w:val="00B82810"/>
    <w:rsid w:val="00B82865"/>
    <w:rsid w:val="00B828A0"/>
    <w:rsid w:val="00B828FA"/>
    <w:rsid w:val="00B82AB8"/>
    <w:rsid w:val="00B82E53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223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C74"/>
    <w:rsid w:val="00C03CC6"/>
    <w:rsid w:val="00C03DE3"/>
    <w:rsid w:val="00C04398"/>
    <w:rsid w:val="00C04434"/>
    <w:rsid w:val="00C0469D"/>
    <w:rsid w:val="00C0499A"/>
    <w:rsid w:val="00C04B74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943"/>
    <w:rsid w:val="00C45C3A"/>
    <w:rsid w:val="00C46693"/>
    <w:rsid w:val="00C46A11"/>
    <w:rsid w:val="00C47162"/>
    <w:rsid w:val="00C4784B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C16"/>
    <w:rsid w:val="00CB25C2"/>
    <w:rsid w:val="00CB2C3B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92D"/>
    <w:rsid w:val="00DC6B73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808"/>
    <w:rsid w:val="00DF4BA8"/>
    <w:rsid w:val="00DF4C19"/>
    <w:rsid w:val="00DF534D"/>
    <w:rsid w:val="00DF65C3"/>
    <w:rsid w:val="00DF6949"/>
    <w:rsid w:val="00DF6AA7"/>
    <w:rsid w:val="00DF6AF0"/>
    <w:rsid w:val="00DF70E8"/>
    <w:rsid w:val="00DF7A4B"/>
    <w:rsid w:val="00E000D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096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0E0"/>
    <w:rsid w:val="00E33F02"/>
    <w:rsid w:val="00E33F48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2718"/>
    <w:rsid w:val="00E52776"/>
    <w:rsid w:val="00E527BB"/>
    <w:rsid w:val="00E53A96"/>
    <w:rsid w:val="00E53B92"/>
    <w:rsid w:val="00E53BBB"/>
    <w:rsid w:val="00E540FA"/>
    <w:rsid w:val="00E542A2"/>
    <w:rsid w:val="00E547A5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70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553"/>
    <w:rsid w:val="00ED6715"/>
    <w:rsid w:val="00ED6BE5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DA"/>
    <w:rsid w:val="00F47A31"/>
    <w:rsid w:val="00F47AC0"/>
    <w:rsid w:val="00F47CF9"/>
    <w:rsid w:val="00F5125E"/>
    <w:rsid w:val="00F514C5"/>
    <w:rsid w:val="00F5173A"/>
    <w:rsid w:val="00F517F1"/>
    <w:rsid w:val="00F51828"/>
    <w:rsid w:val="00F51C74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571"/>
    <w:rsid w:val="00FA6A9C"/>
    <w:rsid w:val="00FA73BA"/>
    <w:rsid w:val="00FA7440"/>
    <w:rsid w:val="00FA7A12"/>
    <w:rsid w:val="00FA7CB7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" TargetMode="External"/><Relationship Id="rId22" Type="http://schemas.openxmlformats.org/officeDocument/2006/relationships/footer" Target="foot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?mso-contentType ?>
<FormTemplates xmlns="http://schemas.microsoft.com/sharepoint/v3/contenttype/forms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5.xml><?xml version="1.0" encoding="utf-8"?>
<ds:datastoreItem xmlns:ds="http://schemas.openxmlformats.org/officeDocument/2006/customXml" ds:itemID="{D3C47DA3-AE01-4821-8CE7-693241BD651A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1648</Words>
  <Characters>9400</Characters>
  <Application>Microsoft Office Word</Application>
  <DocSecurity>0</DocSecurity>
  <Lines>78</Lines>
  <Paragraphs>22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11026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2025-06-14T18:50:00Z</dcterms:created>
  <dcterms:modified xsi:type="dcterms:W3CDTF">2025-06-18T13:12:00Z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</Properties>
</file>