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61"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embeddedFontLst>
    <p:embeddedFont>
      <p:font typeface="Raleway"/>
      <p:regular r:id="rId15"/>
      <p:bold r:id="rId16"/>
      <p:italic r:id="rId17"/>
      <p:boldItalic r:id="rId18"/>
    </p:embeddedFont>
    <p:embeddedFont>
      <p:font typeface="Lato"/>
      <p:regular r:id="rId19"/>
      <p:bold r:id="rId20"/>
      <p:italic r:id="rId21"/>
      <p:boldItalic r:id="rId22"/>
    </p:embeddedFont>
    <p:embeddedFont>
      <p:font typeface="Libre Baskerville"/>
      <p:regular r:id="rId23"/>
      <p:bold r:id="rId24"/>
      <p:italic r:id="rId2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ato-bold.fntdata"/><Relationship Id="rId22" Type="http://schemas.openxmlformats.org/officeDocument/2006/relationships/font" Target="fonts/Lato-boldItalic.fntdata"/><Relationship Id="rId21" Type="http://schemas.openxmlformats.org/officeDocument/2006/relationships/font" Target="fonts/Lato-italic.fntdata"/><Relationship Id="rId24" Type="http://schemas.openxmlformats.org/officeDocument/2006/relationships/font" Target="fonts/LibreBaskerville-bold.fntdata"/><Relationship Id="rId23" Type="http://schemas.openxmlformats.org/officeDocument/2006/relationships/font" Target="fonts/LibreBaskerville-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5" Type="http://schemas.openxmlformats.org/officeDocument/2006/relationships/font" Target="fonts/LibreBaskerville-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font" Target="fonts/Raleway-regular.fntdata"/><Relationship Id="rId14" Type="http://schemas.openxmlformats.org/officeDocument/2006/relationships/slide" Target="slides/slide9.xml"/><Relationship Id="rId17" Type="http://schemas.openxmlformats.org/officeDocument/2006/relationships/font" Target="fonts/Raleway-italic.fntdata"/><Relationship Id="rId16" Type="http://schemas.openxmlformats.org/officeDocument/2006/relationships/font" Target="fonts/Raleway-bold.fntdata"/><Relationship Id="rId19" Type="http://schemas.openxmlformats.org/officeDocument/2006/relationships/font" Target="fonts/Lato-regular.fntdata"/><Relationship Id="rId18" Type="http://schemas.openxmlformats.org/officeDocument/2006/relationships/font" Target="fonts/Raleway-bold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9" name="Shape 99"/>
        <p:cNvGrpSpPr/>
        <p:nvPr/>
      </p:nvGrpSpPr>
      <p:grpSpPr>
        <a:xfrm>
          <a:off x="0" y="0"/>
          <a:ext cx="0" cy="0"/>
          <a:chOff x="0" y="0"/>
          <a:chExt cx="0" cy="0"/>
        </a:xfrm>
      </p:grpSpPr>
      <p:sp>
        <p:nvSpPr>
          <p:cNvPr id="100" name="Google Shape;100;g52b155718f_1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52b155718f_1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5" name="Shape 105"/>
        <p:cNvGrpSpPr/>
        <p:nvPr/>
      </p:nvGrpSpPr>
      <p:grpSpPr>
        <a:xfrm>
          <a:off x="0" y="0"/>
          <a:ext cx="0" cy="0"/>
          <a:chOff x="0" y="0"/>
          <a:chExt cx="0" cy="0"/>
        </a:xfrm>
      </p:grpSpPr>
      <p:sp>
        <p:nvSpPr>
          <p:cNvPr id="106" name="Google Shape;106;g52b155718f_1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52b155718f_1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0" name="Shape 110"/>
        <p:cNvGrpSpPr/>
        <p:nvPr/>
      </p:nvGrpSpPr>
      <p:grpSpPr>
        <a:xfrm>
          <a:off x="0" y="0"/>
          <a:ext cx="0" cy="0"/>
          <a:chOff x="0" y="0"/>
          <a:chExt cx="0" cy="0"/>
        </a:xfrm>
      </p:grpSpPr>
      <p:sp>
        <p:nvSpPr>
          <p:cNvPr id="111" name="Google Shape;111;g52b155718f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52b155718f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7" name="Shape 117"/>
        <p:cNvGrpSpPr/>
        <p:nvPr/>
      </p:nvGrpSpPr>
      <p:grpSpPr>
        <a:xfrm>
          <a:off x="0" y="0"/>
          <a:ext cx="0" cy="0"/>
          <a:chOff x="0" y="0"/>
          <a:chExt cx="0" cy="0"/>
        </a:xfrm>
      </p:grpSpPr>
      <p:sp>
        <p:nvSpPr>
          <p:cNvPr id="118" name="Google Shape;118;g52b155718f_1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52b155718f_1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4" name="Shape 124"/>
        <p:cNvGrpSpPr/>
        <p:nvPr/>
      </p:nvGrpSpPr>
      <p:grpSpPr>
        <a:xfrm>
          <a:off x="0" y="0"/>
          <a:ext cx="0" cy="0"/>
          <a:chOff x="0" y="0"/>
          <a:chExt cx="0" cy="0"/>
        </a:xfrm>
      </p:grpSpPr>
      <p:sp>
        <p:nvSpPr>
          <p:cNvPr id="125" name="Google Shape;125;g52b155718f_1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52b155718f_1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1" name="Shape 131"/>
        <p:cNvGrpSpPr/>
        <p:nvPr/>
      </p:nvGrpSpPr>
      <p:grpSpPr>
        <a:xfrm>
          <a:off x="0" y="0"/>
          <a:ext cx="0" cy="0"/>
          <a:chOff x="0" y="0"/>
          <a:chExt cx="0" cy="0"/>
        </a:xfrm>
      </p:grpSpPr>
      <p:sp>
        <p:nvSpPr>
          <p:cNvPr id="132" name="Google Shape;132;g52b155718f_1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52b155718f_1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6" name="Shape 136"/>
        <p:cNvGrpSpPr/>
        <p:nvPr/>
      </p:nvGrpSpPr>
      <p:grpSpPr>
        <a:xfrm>
          <a:off x="0" y="0"/>
          <a:ext cx="0" cy="0"/>
          <a:chOff x="0" y="0"/>
          <a:chExt cx="0" cy="0"/>
        </a:xfrm>
      </p:grpSpPr>
      <p:sp>
        <p:nvSpPr>
          <p:cNvPr id="137" name="Google Shape;137;g5283daef1f_0_2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8" name="Google Shape;138;g5283daef1f_0_2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304800" lvl="0" marL="457200" rtl="0" algn="l">
              <a:spcBef>
                <a:spcPts val="0"/>
              </a:spcBef>
              <a:spcAft>
                <a:spcPts val="0"/>
              </a:spcAft>
              <a:buClr>
                <a:schemeClr val="dk1"/>
              </a:buClr>
              <a:buSzPts val="1200"/>
              <a:buFont typeface="Calibri"/>
              <a:buChar char="●"/>
            </a:pPr>
            <a:r>
              <a:rPr lang="en" sz="1200">
                <a:solidFill>
                  <a:schemeClr val="dk1"/>
                </a:solidFill>
                <a:latin typeface="Calibri"/>
                <a:ea typeface="Calibri"/>
                <a:cs typeface="Calibri"/>
                <a:sym typeface="Calibri"/>
              </a:rPr>
              <a:t>Fort Lauderdale-Pompano Beach - Deerfield Beach, FL Metro Division</a:t>
            </a:r>
            <a:endParaRPr sz="1200">
              <a:solidFill>
                <a:schemeClr val="dk1"/>
              </a:solidFill>
              <a:latin typeface="Calibri"/>
              <a:ea typeface="Calibri"/>
              <a:cs typeface="Calibri"/>
              <a:sym typeface="Calibri"/>
            </a:endParaRPr>
          </a:p>
          <a:p>
            <a:pPr indent="-304800" lvl="0" marL="457200" rtl="0" algn="l">
              <a:spcBef>
                <a:spcPts val="0"/>
              </a:spcBef>
              <a:spcAft>
                <a:spcPts val="0"/>
              </a:spcAft>
              <a:buClr>
                <a:schemeClr val="dk1"/>
              </a:buClr>
              <a:buSzPts val="1200"/>
              <a:buFont typeface="Calibri"/>
              <a:buChar char="●"/>
            </a:pPr>
            <a:r>
              <a:rPr lang="en" sz="1200">
                <a:solidFill>
                  <a:schemeClr val="dk1"/>
                </a:solidFill>
                <a:latin typeface="Calibri"/>
                <a:ea typeface="Calibri"/>
                <a:cs typeface="Calibri"/>
                <a:sym typeface="Calibri"/>
              </a:rPr>
              <a:t>Jacksonville HMFA</a:t>
            </a:r>
            <a:endParaRPr sz="1200">
              <a:solidFill>
                <a:schemeClr val="dk1"/>
              </a:solidFill>
              <a:latin typeface="Calibri"/>
              <a:ea typeface="Calibri"/>
              <a:cs typeface="Calibri"/>
              <a:sym typeface="Calibri"/>
            </a:endParaRPr>
          </a:p>
          <a:p>
            <a:pPr indent="-304800" lvl="0" marL="457200" rtl="0" algn="l">
              <a:spcBef>
                <a:spcPts val="0"/>
              </a:spcBef>
              <a:spcAft>
                <a:spcPts val="0"/>
              </a:spcAft>
              <a:buClr>
                <a:schemeClr val="dk1"/>
              </a:buClr>
              <a:buSzPts val="1200"/>
              <a:buFont typeface="Calibri"/>
              <a:buChar char="●"/>
            </a:pPr>
            <a:r>
              <a:rPr lang="en" sz="1200">
                <a:solidFill>
                  <a:schemeClr val="dk1"/>
                </a:solidFill>
                <a:latin typeface="Calibri"/>
                <a:ea typeface="Calibri"/>
                <a:cs typeface="Calibri"/>
                <a:sym typeface="Calibri"/>
              </a:rPr>
              <a:t>North Port - Bradenton - Sarasota MSA</a:t>
            </a:r>
            <a:endParaRPr sz="1200">
              <a:solidFill>
                <a:schemeClr val="dk1"/>
              </a:solidFill>
              <a:latin typeface="Calibri"/>
              <a:ea typeface="Calibri"/>
              <a:cs typeface="Calibri"/>
              <a:sym typeface="Calibri"/>
            </a:endParaRPr>
          </a:p>
          <a:p>
            <a:pPr indent="-304800" lvl="0" marL="457200" rtl="0" algn="l">
              <a:spcBef>
                <a:spcPts val="0"/>
              </a:spcBef>
              <a:spcAft>
                <a:spcPts val="0"/>
              </a:spcAft>
              <a:buClr>
                <a:schemeClr val="dk1"/>
              </a:buClr>
              <a:buSzPts val="1200"/>
              <a:buFont typeface="Calibri"/>
              <a:buChar char="●"/>
            </a:pPr>
            <a:r>
              <a:rPr lang="en" sz="1200">
                <a:solidFill>
                  <a:schemeClr val="dk1"/>
                </a:solidFill>
                <a:latin typeface="Calibri"/>
                <a:ea typeface="Calibri"/>
                <a:cs typeface="Calibri"/>
                <a:sym typeface="Calibri"/>
              </a:rPr>
              <a:t>Palm Bay - Melbourne - Titusville MSA</a:t>
            </a:r>
            <a:endParaRPr sz="1200">
              <a:solidFill>
                <a:schemeClr val="dk1"/>
              </a:solidFill>
              <a:latin typeface="Calibri"/>
              <a:ea typeface="Calibri"/>
              <a:cs typeface="Calibri"/>
              <a:sym typeface="Calibri"/>
            </a:endParaRPr>
          </a:p>
          <a:p>
            <a:pPr indent="-304800" lvl="0" marL="457200" rtl="0" algn="l">
              <a:spcBef>
                <a:spcPts val="0"/>
              </a:spcBef>
              <a:spcAft>
                <a:spcPts val="0"/>
              </a:spcAft>
              <a:buClr>
                <a:schemeClr val="dk1"/>
              </a:buClr>
              <a:buSzPts val="1200"/>
              <a:buFont typeface="Calibri"/>
              <a:buChar char="●"/>
            </a:pPr>
            <a:r>
              <a:rPr lang="en" sz="1200">
                <a:solidFill>
                  <a:schemeClr val="dk1"/>
                </a:solidFill>
                <a:latin typeface="Calibri"/>
                <a:ea typeface="Calibri"/>
                <a:cs typeface="Calibri"/>
                <a:sym typeface="Calibri"/>
              </a:rPr>
              <a:t>Tampa - St. Petersburg - Clearwater MSA</a:t>
            </a:r>
            <a:endParaRPr sz="1200">
              <a:solidFill>
                <a:schemeClr val="dk1"/>
              </a:solidFill>
              <a:latin typeface="Calibri"/>
              <a:ea typeface="Calibri"/>
              <a:cs typeface="Calibri"/>
              <a:sym typeface="Calibri"/>
            </a:endParaRPr>
          </a:p>
          <a:p>
            <a:pPr indent="-304800" lvl="0" marL="457200" rtl="0" algn="l">
              <a:spcBef>
                <a:spcPts val="0"/>
              </a:spcBef>
              <a:spcAft>
                <a:spcPts val="0"/>
              </a:spcAft>
              <a:buClr>
                <a:schemeClr val="dk1"/>
              </a:buClr>
              <a:buSzPts val="1200"/>
              <a:buFont typeface="Calibri"/>
              <a:buChar char="●"/>
            </a:pPr>
            <a:r>
              <a:rPr lang="en" sz="1200">
                <a:solidFill>
                  <a:schemeClr val="dk1"/>
                </a:solidFill>
                <a:latin typeface="Calibri"/>
                <a:ea typeface="Calibri"/>
                <a:cs typeface="Calibri"/>
                <a:sym typeface="Calibri"/>
              </a:rPr>
              <a:t>West Palm Beach - Boca Raton - Delray Beach MSA</a:t>
            </a:r>
            <a:br>
              <a:rPr lang="en" sz="1200">
                <a:solidFill>
                  <a:schemeClr val="dk1"/>
                </a:solidFill>
                <a:latin typeface="Calibri"/>
                <a:ea typeface="Calibri"/>
                <a:cs typeface="Calibri"/>
                <a:sym typeface="Calibri"/>
              </a:rPr>
            </a:br>
            <a:endParaRPr sz="1200">
              <a:solidFill>
                <a:schemeClr val="dk1"/>
              </a:solidFill>
              <a:latin typeface="Calibri"/>
              <a:ea typeface="Calibri"/>
              <a:cs typeface="Calibri"/>
              <a:sym typeface="Calibri"/>
            </a:endParaRPr>
          </a:p>
          <a:p>
            <a:pPr indent="0" lvl="0" marL="0" rtl="0" algn="l">
              <a:spcBef>
                <a:spcPts val="0"/>
              </a:spcBef>
              <a:spcAft>
                <a:spcPts val="0"/>
              </a:spcAft>
              <a:buNone/>
            </a:pPr>
            <a:r>
              <a:rPr b="0" i="0" lang="en" sz="1200" u="none" strike="noStrike">
                <a:solidFill>
                  <a:schemeClr val="dk1"/>
                </a:solidFill>
                <a:latin typeface="Calibri"/>
                <a:ea typeface="Calibri"/>
                <a:cs typeface="Calibri"/>
                <a:sym typeface="Calibri"/>
              </a:rPr>
              <a:t>“HUD’s new policy requires agencies in 24 metropolitan areas to use SAFMRs starting in January 2018 and allows agencies in these and any other areas to use SAFMRs beginning January 17, 2017.” Fischer (2016)</a:t>
            </a:r>
            <a:endParaRPr/>
          </a:p>
        </p:txBody>
      </p:sp>
      <p:sp>
        <p:nvSpPr>
          <p:cNvPr id="139" name="Google Shape;139;g5283daef1f_0_2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3" name="Shape 143"/>
        <p:cNvGrpSpPr/>
        <p:nvPr/>
      </p:nvGrpSpPr>
      <p:grpSpPr>
        <a:xfrm>
          <a:off x="0" y="0"/>
          <a:ext cx="0" cy="0"/>
          <a:chOff x="0" y="0"/>
          <a:chExt cx="0" cy="0"/>
        </a:xfrm>
      </p:grpSpPr>
      <p:sp>
        <p:nvSpPr>
          <p:cNvPr id="144" name="Google Shape;144;g5283daef1f_0_4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5" name="Google Shape;145;g5283daef1f_0_4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6" name="Google Shape;146;g5283daef1f_0_4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0" name="Shape 150"/>
        <p:cNvGrpSpPr/>
        <p:nvPr/>
      </p:nvGrpSpPr>
      <p:grpSpPr>
        <a:xfrm>
          <a:off x="0" y="0"/>
          <a:ext cx="0" cy="0"/>
          <a:chOff x="0" y="0"/>
          <a:chExt cx="0" cy="0"/>
        </a:xfrm>
      </p:grpSpPr>
      <p:sp>
        <p:nvSpPr>
          <p:cNvPr id="151" name="Google Shape;151;g52b155718f_1_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52b155718f_1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bg>
      <p:bgPr>
        <a:solidFill>
          <a:schemeClr val="lt2"/>
        </a:solidFill>
      </p:bgPr>
    </p:bg>
    <p:spTree>
      <p:nvGrpSpPr>
        <p:cNvPr id="9" name="Shape 9"/>
        <p:cNvGrpSpPr/>
        <p:nvPr/>
      </p:nvGrpSpPr>
      <p:grpSpPr>
        <a:xfrm>
          <a:off x="0" y="0"/>
          <a:ext cx="0" cy="0"/>
          <a:chOff x="0" y="0"/>
          <a:chExt cx="0" cy="0"/>
        </a:xfrm>
      </p:grpSpPr>
      <p:sp>
        <p:nvSpPr>
          <p:cNvPr id="10" name="Google Shape;10;p2"/>
          <p:cNvSpPr/>
          <p:nvPr/>
        </p:nvSpPr>
        <p:spPr>
          <a:xfrm>
            <a:off x="0" y="0"/>
            <a:ext cx="9144000" cy="487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830392" y="1191256"/>
            <a:ext cx="745763" cy="45826"/>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729450" y="1322450"/>
            <a:ext cx="7688100" cy="1664700"/>
          </a:xfrm>
          <a:prstGeom prst="rect">
            <a:avLst/>
          </a:prstGeom>
        </p:spPr>
        <p:txBody>
          <a:bodyPr anchorCtr="0" anchor="t" bIns="91425" lIns="91425" spcFirstLastPara="1" rIns="91425" wrap="square" tIns="91425"/>
          <a:lstStyle>
            <a:lvl1pPr lvl="0">
              <a:spcBef>
                <a:spcPts val="0"/>
              </a:spcBef>
              <a:spcAft>
                <a:spcPts val="0"/>
              </a:spcAft>
              <a:buClr>
                <a:schemeClr val="dk2"/>
              </a:buClr>
              <a:buSzPts val="4200"/>
              <a:buNone/>
              <a:defRPr sz="4200">
                <a:solidFill>
                  <a:schemeClr val="dk2"/>
                </a:solidFill>
              </a:defRPr>
            </a:lvl1pPr>
            <a:lvl2pPr lvl="1">
              <a:spcBef>
                <a:spcPts val="0"/>
              </a:spcBef>
              <a:spcAft>
                <a:spcPts val="0"/>
              </a:spcAft>
              <a:buClr>
                <a:schemeClr val="dk2"/>
              </a:buClr>
              <a:buSzPts val="4200"/>
              <a:buNone/>
              <a:defRPr sz="4200">
                <a:solidFill>
                  <a:schemeClr val="dk2"/>
                </a:solidFill>
              </a:defRPr>
            </a:lvl2pPr>
            <a:lvl3pPr lvl="2">
              <a:spcBef>
                <a:spcPts val="0"/>
              </a:spcBef>
              <a:spcAft>
                <a:spcPts val="0"/>
              </a:spcAft>
              <a:buClr>
                <a:schemeClr val="dk2"/>
              </a:buClr>
              <a:buSzPts val="4200"/>
              <a:buNone/>
              <a:defRPr sz="4200">
                <a:solidFill>
                  <a:schemeClr val="dk2"/>
                </a:solidFill>
              </a:defRPr>
            </a:lvl3pPr>
            <a:lvl4pPr lvl="3">
              <a:spcBef>
                <a:spcPts val="0"/>
              </a:spcBef>
              <a:spcAft>
                <a:spcPts val="0"/>
              </a:spcAft>
              <a:buClr>
                <a:schemeClr val="dk2"/>
              </a:buClr>
              <a:buSzPts val="4200"/>
              <a:buNone/>
              <a:defRPr sz="4200">
                <a:solidFill>
                  <a:schemeClr val="dk2"/>
                </a:solidFill>
              </a:defRPr>
            </a:lvl4pPr>
            <a:lvl5pPr lvl="4">
              <a:spcBef>
                <a:spcPts val="0"/>
              </a:spcBef>
              <a:spcAft>
                <a:spcPts val="0"/>
              </a:spcAft>
              <a:buClr>
                <a:schemeClr val="dk2"/>
              </a:buClr>
              <a:buSzPts val="4200"/>
              <a:buNone/>
              <a:defRPr sz="4200">
                <a:solidFill>
                  <a:schemeClr val="dk2"/>
                </a:solidFill>
              </a:defRPr>
            </a:lvl5pPr>
            <a:lvl6pPr lvl="5">
              <a:spcBef>
                <a:spcPts val="0"/>
              </a:spcBef>
              <a:spcAft>
                <a:spcPts val="0"/>
              </a:spcAft>
              <a:buClr>
                <a:schemeClr val="dk2"/>
              </a:buClr>
              <a:buSzPts val="4200"/>
              <a:buNone/>
              <a:defRPr sz="4200">
                <a:solidFill>
                  <a:schemeClr val="dk2"/>
                </a:solidFill>
              </a:defRPr>
            </a:lvl6pPr>
            <a:lvl7pPr lvl="6">
              <a:spcBef>
                <a:spcPts val="0"/>
              </a:spcBef>
              <a:spcAft>
                <a:spcPts val="0"/>
              </a:spcAft>
              <a:buClr>
                <a:schemeClr val="dk2"/>
              </a:buClr>
              <a:buSzPts val="4200"/>
              <a:buNone/>
              <a:defRPr sz="4200">
                <a:solidFill>
                  <a:schemeClr val="dk2"/>
                </a:solidFill>
              </a:defRPr>
            </a:lvl7pPr>
            <a:lvl8pPr lvl="7">
              <a:spcBef>
                <a:spcPts val="0"/>
              </a:spcBef>
              <a:spcAft>
                <a:spcPts val="0"/>
              </a:spcAft>
              <a:buClr>
                <a:schemeClr val="dk2"/>
              </a:buClr>
              <a:buSzPts val="4200"/>
              <a:buNone/>
              <a:defRPr sz="4200">
                <a:solidFill>
                  <a:schemeClr val="dk2"/>
                </a:solidFill>
              </a:defRPr>
            </a:lvl8pPr>
            <a:lvl9pPr lvl="8">
              <a:spcBef>
                <a:spcPts val="0"/>
              </a:spcBef>
              <a:spcAft>
                <a:spcPts val="0"/>
              </a:spcAft>
              <a:buClr>
                <a:schemeClr val="dk2"/>
              </a:buClr>
              <a:buSzPts val="4200"/>
              <a:buNone/>
              <a:defRPr sz="4200">
                <a:solidFill>
                  <a:schemeClr val="dk2"/>
                </a:solidFill>
              </a:defRPr>
            </a:lvl9pPr>
          </a:lstStyle>
          <a:p/>
        </p:txBody>
      </p:sp>
      <p:sp>
        <p:nvSpPr>
          <p:cNvPr id="15" name="Google Shape;15;p2"/>
          <p:cNvSpPr txBox="1"/>
          <p:nvPr>
            <p:ph idx="1" type="subTitle"/>
          </p:nvPr>
        </p:nvSpPr>
        <p:spPr>
          <a:xfrm>
            <a:off x="729627" y="3172900"/>
            <a:ext cx="7688100" cy="541200"/>
          </a:xfrm>
          <a:prstGeom prst="rect">
            <a:avLst/>
          </a:prstGeom>
        </p:spPr>
        <p:txBody>
          <a:bodyPr anchorCtr="0" anchor="t" bIns="91425" lIns="91425" spcFirstLastPara="1" rIns="91425" wrap="square" tIns="91425"/>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16" name="Google Shape;16;p2"/>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bg>
      <p:bgPr>
        <a:solidFill>
          <a:schemeClr val="dk1"/>
        </a:solidFill>
      </p:bgPr>
    </p:bg>
    <p:spTree>
      <p:nvGrpSpPr>
        <p:cNvPr id="73" name="Shape 73"/>
        <p:cNvGrpSpPr/>
        <p:nvPr/>
      </p:nvGrpSpPr>
      <p:grpSpPr>
        <a:xfrm>
          <a:off x="0" y="0"/>
          <a:ext cx="0" cy="0"/>
          <a:chOff x="0" y="0"/>
          <a:chExt cx="0" cy="0"/>
        </a:xfrm>
      </p:grpSpPr>
      <p:grpSp>
        <p:nvGrpSpPr>
          <p:cNvPr id="74" name="Google Shape;74;p11"/>
          <p:cNvGrpSpPr/>
          <p:nvPr/>
        </p:nvGrpSpPr>
        <p:grpSpPr>
          <a:xfrm>
            <a:off x="830392" y="4169130"/>
            <a:ext cx="745763" cy="45826"/>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7" name="Google Shape;77;p11"/>
          <p:cNvSpPr txBox="1"/>
          <p:nvPr>
            <p:ph hasCustomPrompt="1" type="title"/>
          </p:nvPr>
        </p:nvSpPr>
        <p:spPr>
          <a:xfrm>
            <a:off x="729450" y="733950"/>
            <a:ext cx="7688400" cy="1244700"/>
          </a:xfrm>
          <a:prstGeom prst="rect">
            <a:avLst/>
          </a:prstGeom>
        </p:spPr>
        <p:txBody>
          <a:bodyPr anchorCtr="0" anchor="t" bIns="91425" lIns="91425" spcFirstLastPara="1" rIns="91425" wrap="square" tIns="91425"/>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p:nvPr>
            <p:ph idx="1" type="body"/>
          </p:nvPr>
        </p:nvSpPr>
        <p:spPr>
          <a:xfrm>
            <a:off x="729450" y="2272888"/>
            <a:ext cx="7688400" cy="1580400"/>
          </a:xfrm>
          <a:prstGeom prst="rect">
            <a:avLst/>
          </a:prstGeom>
        </p:spPr>
        <p:txBody>
          <a:bodyPr anchorCtr="0" anchor="t" bIns="91425" lIns="91425" spcFirstLastPara="1" rIns="91425" wrap="square" tIns="91425"/>
          <a:lstStyle>
            <a:lvl1pPr indent="-311150" lvl="0" marL="457200">
              <a:spcBef>
                <a:spcPts val="0"/>
              </a:spcBef>
              <a:spcAft>
                <a:spcPts val="0"/>
              </a:spcAft>
              <a:buClr>
                <a:schemeClr val="lt1"/>
              </a:buClr>
              <a:buSzPts val="1300"/>
              <a:buChar char="●"/>
              <a:defRPr>
                <a:solidFill>
                  <a:schemeClr val="lt1"/>
                </a:solidFill>
              </a:defRPr>
            </a:lvl1pPr>
            <a:lvl2pPr indent="-298450" lvl="1" marL="914400">
              <a:spcBef>
                <a:spcPts val="1600"/>
              </a:spcBef>
              <a:spcAft>
                <a:spcPts val="0"/>
              </a:spcAft>
              <a:buClr>
                <a:schemeClr val="lt1"/>
              </a:buClr>
              <a:buSzPts val="1100"/>
              <a:buChar char="○"/>
              <a:defRPr>
                <a:solidFill>
                  <a:schemeClr val="lt1"/>
                </a:solidFill>
              </a:defRPr>
            </a:lvl2pPr>
            <a:lvl3pPr indent="-298450" lvl="2" marL="1371600">
              <a:spcBef>
                <a:spcPts val="1600"/>
              </a:spcBef>
              <a:spcAft>
                <a:spcPts val="0"/>
              </a:spcAft>
              <a:buClr>
                <a:schemeClr val="lt1"/>
              </a:buClr>
              <a:buSzPts val="1100"/>
              <a:buChar char="■"/>
              <a:defRPr>
                <a:solidFill>
                  <a:schemeClr val="lt1"/>
                </a:solidFill>
              </a:defRPr>
            </a:lvl3pPr>
            <a:lvl4pPr indent="-298450" lvl="3" marL="1828800">
              <a:spcBef>
                <a:spcPts val="1600"/>
              </a:spcBef>
              <a:spcAft>
                <a:spcPts val="0"/>
              </a:spcAft>
              <a:buClr>
                <a:schemeClr val="lt1"/>
              </a:buClr>
              <a:buSzPts val="1100"/>
              <a:buChar char="●"/>
              <a:defRPr>
                <a:solidFill>
                  <a:schemeClr val="lt1"/>
                </a:solidFill>
              </a:defRPr>
            </a:lvl4pPr>
            <a:lvl5pPr indent="-298450" lvl="4" marL="2286000">
              <a:spcBef>
                <a:spcPts val="1600"/>
              </a:spcBef>
              <a:spcAft>
                <a:spcPts val="0"/>
              </a:spcAft>
              <a:buClr>
                <a:schemeClr val="lt1"/>
              </a:buClr>
              <a:buSzPts val="1100"/>
              <a:buChar char="○"/>
              <a:defRPr>
                <a:solidFill>
                  <a:schemeClr val="lt1"/>
                </a:solidFill>
              </a:defRPr>
            </a:lvl5pPr>
            <a:lvl6pPr indent="-298450" lvl="5" marL="2743200">
              <a:spcBef>
                <a:spcPts val="1600"/>
              </a:spcBef>
              <a:spcAft>
                <a:spcPts val="0"/>
              </a:spcAft>
              <a:buClr>
                <a:schemeClr val="lt1"/>
              </a:buClr>
              <a:buSzPts val="1100"/>
              <a:buChar char="■"/>
              <a:defRPr>
                <a:solidFill>
                  <a:schemeClr val="lt1"/>
                </a:solidFill>
              </a:defRPr>
            </a:lvl6pPr>
            <a:lvl7pPr indent="-298450" lvl="6" marL="3200400">
              <a:spcBef>
                <a:spcPts val="1600"/>
              </a:spcBef>
              <a:spcAft>
                <a:spcPts val="0"/>
              </a:spcAft>
              <a:buClr>
                <a:schemeClr val="lt1"/>
              </a:buClr>
              <a:buSzPts val="1100"/>
              <a:buChar char="●"/>
              <a:defRPr>
                <a:solidFill>
                  <a:schemeClr val="lt1"/>
                </a:solidFill>
              </a:defRPr>
            </a:lvl7pPr>
            <a:lvl8pPr indent="-298450" lvl="7" marL="3657600">
              <a:spcBef>
                <a:spcPts val="1600"/>
              </a:spcBef>
              <a:spcAft>
                <a:spcPts val="0"/>
              </a:spcAft>
              <a:buClr>
                <a:schemeClr val="lt1"/>
              </a:buClr>
              <a:buSzPts val="1100"/>
              <a:buChar char="○"/>
              <a:defRPr>
                <a:solidFill>
                  <a:schemeClr val="lt1"/>
                </a:solidFill>
              </a:defRPr>
            </a:lvl8pPr>
            <a:lvl9pPr indent="-298450" lvl="8" marL="4114800">
              <a:spcBef>
                <a:spcPts val="1600"/>
              </a:spcBef>
              <a:spcAft>
                <a:spcPts val="1600"/>
              </a:spcAft>
              <a:buClr>
                <a:schemeClr val="lt1"/>
              </a:buClr>
              <a:buSzPts val="1100"/>
              <a:buChar char="■"/>
              <a:defRPr>
                <a:solidFill>
                  <a:schemeClr val="lt1"/>
                </a:solidFill>
              </a:defRPr>
            </a:lvl9pPr>
          </a:lstStyle>
          <a:p/>
        </p:txBody>
      </p:sp>
      <p:sp>
        <p:nvSpPr>
          <p:cNvPr id="79" name="Google Shape;79;p11"/>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80" name="Shape 80"/>
        <p:cNvGrpSpPr/>
        <p:nvPr/>
      </p:nvGrpSpPr>
      <p:grpSpPr>
        <a:xfrm>
          <a:off x="0" y="0"/>
          <a:ext cx="0" cy="0"/>
          <a:chOff x="0" y="0"/>
          <a:chExt cx="0" cy="0"/>
        </a:xfrm>
      </p:grpSpPr>
      <p:sp>
        <p:nvSpPr>
          <p:cNvPr id="81" name="Google Shape;81;p12"/>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showMasterSp="0">
  <p:cSld name="SECTION_HEADER_1">
    <p:bg>
      <p:bgPr>
        <a:blipFill rotWithShape="1">
          <a:blip r:embed="rId2">
            <a:alphaModFix/>
          </a:blip>
          <a:tile algn="tl" flip="none" tx="0" sx="54997" ty="0" sy="54997"/>
        </a:blipFill>
      </p:bgPr>
    </p:bg>
    <p:spTree>
      <p:nvGrpSpPr>
        <p:cNvPr id="82" name="Shape 82"/>
        <p:cNvGrpSpPr/>
        <p:nvPr/>
      </p:nvGrpSpPr>
      <p:grpSpPr>
        <a:xfrm>
          <a:off x="0" y="0"/>
          <a:ext cx="0" cy="0"/>
          <a:chOff x="0" y="0"/>
          <a:chExt cx="0" cy="0"/>
        </a:xfrm>
      </p:grpSpPr>
      <p:sp>
        <p:nvSpPr>
          <p:cNvPr id="83" name="Google Shape;83;p13"/>
          <p:cNvSpPr/>
          <p:nvPr/>
        </p:nvSpPr>
        <p:spPr>
          <a:xfrm>
            <a:off x="0" y="0"/>
            <a:ext cx="9144000" cy="5143500"/>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Libre Baskerville"/>
              <a:ea typeface="Libre Baskerville"/>
              <a:cs typeface="Libre Baskerville"/>
              <a:sym typeface="Libre Baskerville"/>
            </a:endParaRPr>
          </a:p>
        </p:txBody>
      </p:sp>
      <p:sp>
        <p:nvSpPr>
          <p:cNvPr id="84" name="Google Shape;84;p13"/>
          <p:cNvSpPr/>
          <p:nvPr/>
        </p:nvSpPr>
        <p:spPr>
          <a:xfrm>
            <a:off x="65313" y="52316"/>
            <a:ext cx="9013500" cy="5019000"/>
          </a:xfrm>
          <a:prstGeom prst="roundRect">
            <a:avLst>
              <a:gd fmla="val 4929" name="adj"/>
            </a:avLst>
          </a:prstGeom>
          <a:blipFill rotWithShape="1">
            <a:blip r:embed="rId2">
              <a:alphaModFix/>
            </a:blip>
            <a:tile algn="tl" flip="none" tx="0" sx="54997" ty="0" sy="54997"/>
          </a:blipFill>
          <a:ln cap="sq"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Libre Baskerville"/>
              <a:ea typeface="Libre Baskerville"/>
              <a:cs typeface="Libre Baskerville"/>
              <a:sym typeface="Libre Baskerville"/>
            </a:endParaRPr>
          </a:p>
        </p:txBody>
      </p:sp>
      <p:sp>
        <p:nvSpPr>
          <p:cNvPr id="85" name="Google Shape;85;p13"/>
          <p:cNvSpPr txBox="1"/>
          <p:nvPr>
            <p:ph type="title"/>
          </p:nvPr>
        </p:nvSpPr>
        <p:spPr>
          <a:xfrm>
            <a:off x="722313" y="714375"/>
            <a:ext cx="7772400" cy="1021500"/>
          </a:xfrm>
          <a:prstGeom prst="rect">
            <a:avLst/>
          </a:prstGeom>
          <a:noFill/>
          <a:ln>
            <a:noFill/>
          </a:ln>
        </p:spPr>
        <p:txBody>
          <a:bodyPr anchorCtr="0" anchor="b" bIns="91425" lIns="91425" spcFirstLastPara="1" rIns="91425" wrap="square" tIns="45700"/>
          <a:lstStyle>
            <a:lvl1pPr lvl="0" rtl="0" algn="l">
              <a:spcBef>
                <a:spcPts val="0"/>
              </a:spcBef>
              <a:spcAft>
                <a:spcPts val="0"/>
              </a:spcAft>
              <a:buClr>
                <a:schemeClr val="dk2"/>
              </a:buClr>
              <a:buSzPts val="4000"/>
              <a:buFont typeface="Source Sans Pro"/>
              <a:buNone/>
              <a:defRPr b="0" sz="4000" cap="none"/>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86" name="Google Shape;86;p13"/>
          <p:cNvSpPr txBox="1"/>
          <p:nvPr>
            <p:ph idx="1" type="body"/>
          </p:nvPr>
        </p:nvSpPr>
        <p:spPr>
          <a:xfrm>
            <a:off x="722313" y="1910954"/>
            <a:ext cx="7772400" cy="1003800"/>
          </a:xfrm>
          <a:prstGeom prst="rect">
            <a:avLst/>
          </a:prstGeom>
          <a:noFill/>
          <a:ln>
            <a:noFill/>
          </a:ln>
        </p:spPr>
        <p:txBody>
          <a:bodyPr anchorCtr="0" anchor="t" bIns="45700" lIns="91425" spcFirstLastPara="1" rIns="91425" wrap="square" tIns="45700"/>
          <a:lstStyle>
            <a:lvl1pPr indent="-228600" lvl="0" marL="457200" rtl="0" algn="l">
              <a:spcBef>
                <a:spcPts val="580"/>
              </a:spcBef>
              <a:spcAft>
                <a:spcPts val="0"/>
              </a:spcAft>
              <a:buSzPts val="2040"/>
              <a:buNone/>
              <a:defRPr sz="2400">
                <a:solidFill>
                  <a:srgbClr val="888888"/>
                </a:solidFill>
              </a:defRPr>
            </a:lvl1pPr>
            <a:lvl2pPr indent="-228600" lvl="1" marL="914400" rtl="0" algn="l">
              <a:spcBef>
                <a:spcPts val="1600"/>
              </a:spcBef>
              <a:spcAft>
                <a:spcPts val="0"/>
              </a:spcAft>
              <a:buSzPts val="1530"/>
              <a:buNone/>
              <a:defRPr sz="1800">
                <a:solidFill>
                  <a:srgbClr val="888888"/>
                </a:solidFill>
              </a:defRPr>
            </a:lvl2pPr>
            <a:lvl3pPr indent="-228600" lvl="2" marL="1371600" rtl="0" algn="l">
              <a:spcBef>
                <a:spcPts val="1600"/>
              </a:spcBef>
              <a:spcAft>
                <a:spcPts val="0"/>
              </a:spcAft>
              <a:buSzPts val="1360"/>
              <a:buNone/>
              <a:defRPr sz="1600">
                <a:solidFill>
                  <a:srgbClr val="888888"/>
                </a:solidFill>
              </a:defRPr>
            </a:lvl3pPr>
            <a:lvl4pPr indent="-228600" lvl="3" marL="1828800" rtl="0" algn="l">
              <a:spcBef>
                <a:spcPts val="1600"/>
              </a:spcBef>
              <a:spcAft>
                <a:spcPts val="0"/>
              </a:spcAft>
              <a:buSzPts val="1120"/>
              <a:buNone/>
              <a:defRPr sz="1400">
                <a:solidFill>
                  <a:srgbClr val="888888"/>
                </a:solidFill>
              </a:defRPr>
            </a:lvl4pPr>
            <a:lvl5pPr indent="-228600" lvl="4" marL="2286000" rtl="0" algn="l">
              <a:spcBef>
                <a:spcPts val="1600"/>
              </a:spcBef>
              <a:spcAft>
                <a:spcPts val="0"/>
              </a:spcAft>
              <a:buSzPts val="1400"/>
              <a:buFont typeface="Libre Baskerville"/>
              <a:buNone/>
              <a:defRPr sz="1400">
                <a:solidFill>
                  <a:srgbClr val="888888"/>
                </a:solidFill>
              </a:defRPr>
            </a:lvl5pPr>
            <a:lvl6pPr indent="-342900" lvl="5" marL="2743200" rtl="0" algn="l">
              <a:spcBef>
                <a:spcPts val="1600"/>
              </a:spcBef>
              <a:spcAft>
                <a:spcPts val="0"/>
              </a:spcAft>
              <a:buSzPts val="1800"/>
              <a:buChar char="■"/>
              <a:defRPr/>
            </a:lvl6pPr>
            <a:lvl7pPr indent="-342900" lvl="6" marL="3200400" rtl="0" algn="l">
              <a:spcBef>
                <a:spcPts val="1600"/>
              </a:spcBef>
              <a:spcAft>
                <a:spcPts val="0"/>
              </a:spcAft>
              <a:buSzPts val="1800"/>
              <a:buChar char="●"/>
              <a:defRPr/>
            </a:lvl7pPr>
            <a:lvl8pPr indent="-342900" lvl="7" marL="3657600" rtl="0" algn="l">
              <a:spcBef>
                <a:spcPts val="1600"/>
              </a:spcBef>
              <a:spcAft>
                <a:spcPts val="0"/>
              </a:spcAft>
              <a:buSzPts val="1800"/>
              <a:buChar char="○"/>
              <a:defRPr/>
            </a:lvl8pPr>
            <a:lvl9pPr indent="-342900" lvl="8" marL="4114800" rtl="0" algn="l">
              <a:spcBef>
                <a:spcPts val="1600"/>
              </a:spcBef>
              <a:spcAft>
                <a:spcPts val="1600"/>
              </a:spcAft>
              <a:buSzPts val="1800"/>
              <a:buChar char="■"/>
              <a:defRPr/>
            </a:lvl9pPr>
          </a:lstStyle>
          <a:p/>
        </p:txBody>
      </p:sp>
      <p:sp>
        <p:nvSpPr>
          <p:cNvPr id="87" name="Google Shape;87;p13"/>
          <p:cNvSpPr txBox="1"/>
          <p:nvPr>
            <p:ph idx="10" type="dt"/>
          </p:nvPr>
        </p:nvSpPr>
        <p:spPr>
          <a:xfrm>
            <a:off x="6172200" y="4643438"/>
            <a:ext cx="2476500" cy="357000"/>
          </a:xfrm>
          <a:prstGeom prst="rect">
            <a:avLst/>
          </a:prstGeom>
          <a:noFill/>
          <a:ln>
            <a:noFill/>
          </a:ln>
        </p:spPr>
        <p:txBody>
          <a:bodyPr anchorCtr="0" anchor="ctr" bIns="45700" lIns="91425" spcFirstLastPara="1" rIns="91425" wrap="square" tIns="45700"/>
          <a:lstStyle>
            <a:lvl1pPr lvl="0" rtl="0" algn="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88" name="Google Shape;88;p13"/>
          <p:cNvSpPr txBox="1"/>
          <p:nvPr>
            <p:ph idx="11" type="ftr"/>
          </p:nvPr>
        </p:nvSpPr>
        <p:spPr>
          <a:xfrm>
            <a:off x="800100" y="4629150"/>
            <a:ext cx="4000500" cy="342900"/>
          </a:xfrm>
          <a:prstGeom prst="rect">
            <a:avLst/>
          </a:prstGeom>
          <a:noFill/>
          <a:ln>
            <a:noFill/>
          </a:ln>
        </p:spPr>
        <p:txBody>
          <a:bodyPr anchorCtr="0" anchor="ctr" bIns="45700" lIns="91425" spcFirstLastPara="1" rIns="91425" wrap="square" tIns="45700"/>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89" name="Google Shape;89;p13"/>
          <p:cNvSpPr/>
          <p:nvPr/>
        </p:nvSpPr>
        <p:spPr>
          <a:xfrm flipH="1" rot="10800000">
            <a:off x="69412" y="1782502"/>
            <a:ext cx="9013500" cy="687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Libre Baskerville"/>
              <a:ea typeface="Libre Baskerville"/>
              <a:cs typeface="Libre Baskerville"/>
              <a:sym typeface="Libre Baskerville"/>
            </a:endParaRPr>
          </a:p>
        </p:txBody>
      </p:sp>
      <p:sp>
        <p:nvSpPr>
          <p:cNvPr id="90" name="Google Shape;90;p13"/>
          <p:cNvSpPr/>
          <p:nvPr/>
        </p:nvSpPr>
        <p:spPr>
          <a:xfrm>
            <a:off x="69146" y="1756106"/>
            <a:ext cx="9013800" cy="34200"/>
          </a:xfrm>
          <a:prstGeom prst="rect">
            <a:avLst/>
          </a:prstGeom>
          <a:solidFill>
            <a:srgbClr val="E6AFA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Libre Baskerville"/>
              <a:ea typeface="Libre Baskerville"/>
              <a:cs typeface="Libre Baskerville"/>
              <a:sym typeface="Libre Baskerville"/>
            </a:endParaRPr>
          </a:p>
        </p:txBody>
      </p:sp>
      <p:sp>
        <p:nvSpPr>
          <p:cNvPr id="91" name="Google Shape;91;p13"/>
          <p:cNvSpPr/>
          <p:nvPr/>
        </p:nvSpPr>
        <p:spPr>
          <a:xfrm>
            <a:off x="68306" y="1851660"/>
            <a:ext cx="9014700" cy="342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Libre Baskerville"/>
              <a:ea typeface="Libre Baskerville"/>
              <a:cs typeface="Libre Baskerville"/>
              <a:sym typeface="Libre Baskerville"/>
            </a:endParaRPr>
          </a:p>
        </p:txBody>
      </p:sp>
      <p:sp>
        <p:nvSpPr>
          <p:cNvPr id="92" name="Google Shape;92;p13"/>
          <p:cNvSpPr/>
          <p:nvPr>
            <p:ph idx="12" type="sldNum"/>
          </p:nvPr>
        </p:nvSpPr>
        <p:spPr>
          <a:xfrm>
            <a:off x="146304" y="4656582"/>
            <a:ext cx="457200" cy="342900"/>
          </a:xfrm>
          <a:prstGeom prst="ellipse">
            <a:avLst/>
          </a:prstGeom>
          <a:solidFill>
            <a:schemeClr val="accent1"/>
          </a:solidFill>
          <a:ln>
            <a:noFill/>
          </a:ln>
        </p:spPr>
        <p:txBody>
          <a:bodyPr anchorCtr="1" anchor="ctr" bIns="0" lIns="0" spcFirstLastPara="1" rIns="0" wrap="square" tIns="0">
            <a:noAutofit/>
          </a:bodyPr>
          <a:lstStyle>
            <a:lvl1pPr indent="0" lvl="0" marL="0" rtl="0" algn="ctr">
              <a:spcBef>
                <a:spcPts val="0"/>
              </a:spcBef>
              <a:buNone/>
              <a:defRPr/>
            </a:lvl1pPr>
            <a:lvl2pPr indent="0" lvl="1" marL="0" rtl="0" algn="ctr">
              <a:spcBef>
                <a:spcPts val="0"/>
              </a:spcBef>
              <a:buNone/>
              <a:defRPr/>
            </a:lvl2pPr>
            <a:lvl3pPr indent="0" lvl="2" marL="0" rtl="0" algn="ctr">
              <a:spcBef>
                <a:spcPts val="0"/>
              </a:spcBef>
              <a:buNone/>
              <a:defRPr/>
            </a:lvl3pPr>
            <a:lvl4pPr indent="0" lvl="3" marL="0" rtl="0" algn="ctr">
              <a:spcBef>
                <a:spcPts val="0"/>
              </a:spcBef>
              <a:buNone/>
              <a:defRPr/>
            </a:lvl4pPr>
            <a:lvl5pPr indent="0" lvl="4" marL="0" rtl="0" algn="ctr">
              <a:spcBef>
                <a:spcPts val="0"/>
              </a:spcBef>
              <a:buNone/>
              <a:defRPr/>
            </a:lvl5pPr>
            <a:lvl6pPr indent="0" lvl="5" marL="0" rtl="0" algn="ctr">
              <a:spcBef>
                <a:spcPts val="0"/>
              </a:spcBef>
              <a:buNone/>
              <a:defRPr/>
            </a:lvl6pPr>
            <a:lvl7pPr indent="0" lvl="6" marL="0" rtl="0" algn="ctr">
              <a:spcBef>
                <a:spcPts val="0"/>
              </a:spcBef>
              <a:buNone/>
              <a:defRPr/>
            </a:lvl7pPr>
            <a:lvl8pPr indent="0" lvl="7" marL="0" rtl="0" algn="ctr">
              <a:spcBef>
                <a:spcPts val="0"/>
              </a:spcBef>
              <a:buNone/>
              <a:defRPr/>
            </a:lvl8pPr>
            <a:lvl9pPr indent="0" lvl="8" marL="0" rtl="0" algn="ctr">
              <a:spcBef>
                <a:spcPts val="0"/>
              </a:spcBef>
              <a:buNone/>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93" name="Shape 93"/>
        <p:cNvGrpSpPr/>
        <p:nvPr/>
      </p:nvGrpSpPr>
      <p:grpSpPr>
        <a:xfrm>
          <a:off x="0" y="0"/>
          <a:ext cx="0" cy="0"/>
          <a:chOff x="0" y="0"/>
          <a:chExt cx="0" cy="0"/>
        </a:xfrm>
      </p:grpSpPr>
      <p:sp>
        <p:nvSpPr>
          <p:cNvPr id="94" name="Google Shape;94;p14"/>
          <p:cNvSpPr txBox="1"/>
          <p:nvPr>
            <p:ph type="title"/>
          </p:nvPr>
        </p:nvSpPr>
        <p:spPr>
          <a:xfrm>
            <a:off x="914400" y="205978"/>
            <a:ext cx="7772400" cy="857400"/>
          </a:xfrm>
          <a:prstGeom prst="rect">
            <a:avLst/>
          </a:prstGeom>
          <a:noFill/>
          <a:ln>
            <a:noFill/>
          </a:ln>
        </p:spPr>
        <p:txBody>
          <a:bodyPr anchorCtr="0" anchor="b" bIns="91425" lIns="91425" spcFirstLastPara="1" rIns="91425" wrap="square" tIns="45700"/>
          <a:lstStyle>
            <a:lvl1pPr lvl="0" rtl="0" algn="l">
              <a:spcBef>
                <a:spcPts val="0"/>
              </a:spcBef>
              <a:spcAft>
                <a:spcPts val="0"/>
              </a:spcAft>
              <a:buClr>
                <a:schemeClr val="dk2"/>
              </a:buClr>
              <a:buSzPts val="1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95" name="Google Shape;95;p14"/>
          <p:cNvSpPr txBox="1"/>
          <p:nvPr>
            <p:ph idx="10" type="dt"/>
          </p:nvPr>
        </p:nvSpPr>
        <p:spPr>
          <a:xfrm>
            <a:off x="6172200" y="4643438"/>
            <a:ext cx="2476500" cy="357000"/>
          </a:xfrm>
          <a:prstGeom prst="rect">
            <a:avLst/>
          </a:prstGeom>
          <a:noFill/>
          <a:ln>
            <a:noFill/>
          </a:ln>
        </p:spPr>
        <p:txBody>
          <a:bodyPr anchorCtr="0" anchor="ctr" bIns="45700" lIns="91425" spcFirstLastPara="1" rIns="91425" wrap="square" tIns="45700"/>
          <a:lstStyle>
            <a:lvl1pPr lvl="0" rtl="0" algn="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96" name="Google Shape;96;p14"/>
          <p:cNvSpPr txBox="1"/>
          <p:nvPr>
            <p:ph idx="11" type="ftr"/>
          </p:nvPr>
        </p:nvSpPr>
        <p:spPr>
          <a:xfrm>
            <a:off x="914400" y="4629150"/>
            <a:ext cx="3962400" cy="342900"/>
          </a:xfrm>
          <a:prstGeom prst="rect">
            <a:avLst/>
          </a:prstGeom>
          <a:noFill/>
          <a:ln>
            <a:noFill/>
          </a:ln>
        </p:spPr>
        <p:txBody>
          <a:bodyPr anchorCtr="0" anchor="ctr" bIns="45700" lIns="91425" spcFirstLastPara="1" rIns="91425" wrap="square" tIns="45700"/>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97" name="Google Shape;97;p14"/>
          <p:cNvSpPr/>
          <p:nvPr>
            <p:ph idx="12" type="sldNum"/>
          </p:nvPr>
        </p:nvSpPr>
        <p:spPr>
          <a:xfrm>
            <a:off x="146304" y="4657725"/>
            <a:ext cx="457200" cy="342900"/>
          </a:xfrm>
          <a:prstGeom prst="ellipse">
            <a:avLst/>
          </a:prstGeom>
          <a:solidFill>
            <a:schemeClr val="accent1"/>
          </a:solidFill>
          <a:ln>
            <a:noFill/>
          </a:ln>
        </p:spPr>
        <p:txBody>
          <a:bodyPr anchorCtr="1" anchor="ctr" bIns="0" lIns="0" spcFirstLastPara="1" rIns="0" wrap="square" tIns="0">
            <a:noAutofit/>
          </a:bodyPr>
          <a:lstStyle>
            <a:lvl1pPr indent="0" lvl="0" marL="0" rtl="0" algn="ctr">
              <a:spcBef>
                <a:spcPts val="0"/>
              </a:spcBef>
              <a:buNone/>
              <a:defRPr/>
            </a:lvl1pPr>
            <a:lvl2pPr indent="0" lvl="1" marL="0" rtl="0" algn="ctr">
              <a:spcBef>
                <a:spcPts val="0"/>
              </a:spcBef>
              <a:buNone/>
              <a:defRPr/>
            </a:lvl2pPr>
            <a:lvl3pPr indent="0" lvl="2" marL="0" rtl="0" algn="ctr">
              <a:spcBef>
                <a:spcPts val="0"/>
              </a:spcBef>
              <a:buNone/>
              <a:defRPr/>
            </a:lvl3pPr>
            <a:lvl4pPr indent="0" lvl="3" marL="0" rtl="0" algn="ctr">
              <a:spcBef>
                <a:spcPts val="0"/>
              </a:spcBef>
              <a:buNone/>
              <a:defRPr/>
            </a:lvl4pPr>
            <a:lvl5pPr indent="0" lvl="4" marL="0" rtl="0" algn="ctr">
              <a:spcBef>
                <a:spcPts val="0"/>
              </a:spcBef>
              <a:buNone/>
              <a:defRPr/>
            </a:lvl5pPr>
            <a:lvl6pPr indent="0" lvl="5" marL="0" rtl="0" algn="ctr">
              <a:spcBef>
                <a:spcPts val="0"/>
              </a:spcBef>
              <a:buNone/>
              <a:defRPr/>
            </a:lvl6pPr>
            <a:lvl7pPr indent="0" lvl="6" marL="0" rtl="0" algn="ctr">
              <a:spcBef>
                <a:spcPts val="0"/>
              </a:spcBef>
              <a:buNone/>
              <a:defRPr/>
            </a:lvl7pPr>
            <a:lvl8pPr indent="0" lvl="7" marL="0" rtl="0" algn="ctr">
              <a:spcBef>
                <a:spcPts val="0"/>
              </a:spcBef>
              <a:buNone/>
              <a:defRPr/>
            </a:lvl8pPr>
            <a:lvl9pPr indent="0" lvl="8" marL="0" rtl="0" algn="ctr">
              <a:spcBef>
                <a:spcPts val="0"/>
              </a:spcBef>
              <a:buNone/>
              <a:defRPr/>
            </a:lvl9pPr>
          </a:lstStyle>
          <a:p>
            <a:pPr indent="0" lvl="0" marL="0" rtl="0" algn="ctr">
              <a:spcBef>
                <a:spcPts val="0"/>
              </a:spcBef>
              <a:spcAft>
                <a:spcPts val="0"/>
              </a:spcAft>
              <a:buNone/>
            </a:pPr>
            <a:fld id="{00000000-1234-1234-1234-123412341234}" type="slidenum">
              <a:rPr lang="en"/>
              <a:t>‹#›</a:t>
            </a:fld>
            <a:endParaRPr/>
          </a:p>
        </p:txBody>
      </p:sp>
      <p:sp>
        <p:nvSpPr>
          <p:cNvPr id="98" name="Google Shape;98;p14"/>
          <p:cNvSpPr txBox="1"/>
          <p:nvPr>
            <p:ph idx="1" type="body"/>
          </p:nvPr>
        </p:nvSpPr>
        <p:spPr>
          <a:xfrm>
            <a:off x="914400" y="1085850"/>
            <a:ext cx="7772400" cy="3429000"/>
          </a:xfrm>
          <a:prstGeom prst="rect">
            <a:avLst/>
          </a:prstGeom>
          <a:noFill/>
          <a:ln>
            <a:noFill/>
          </a:ln>
        </p:spPr>
        <p:txBody>
          <a:bodyPr anchorCtr="0" anchor="t" bIns="45700" lIns="91425" spcFirstLastPara="1" rIns="91425" wrap="square" tIns="45700"/>
          <a:lstStyle>
            <a:lvl1pPr indent="-325755" lvl="0" marL="457200" rtl="0" algn="l">
              <a:spcBef>
                <a:spcPts val="580"/>
              </a:spcBef>
              <a:spcAft>
                <a:spcPts val="0"/>
              </a:spcAft>
              <a:buSzPts val="1530"/>
              <a:buChar char="●"/>
              <a:defRPr/>
            </a:lvl1pPr>
            <a:lvl2pPr indent="-325755" lvl="1" marL="914400" rtl="0" algn="l">
              <a:spcBef>
                <a:spcPts val="1600"/>
              </a:spcBef>
              <a:spcAft>
                <a:spcPts val="0"/>
              </a:spcAft>
              <a:buSzPts val="1530"/>
              <a:buChar char="○"/>
              <a:defRPr/>
            </a:lvl2pPr>
            <a:lvl3pPr indent="-325755" lvl="2" marL="1371600" rtl="0" algn="l">
              <a:spcBef>
                <a:spcPts val="1600"/>
              </a:spcBef>
              <a:spcAft>
                <a:spcPts val="0"/>
              </a:spcAft>
              <a:buSzPts val="1530"/>
              <a:buChar char="■"/>
              <a:defRPr/>
            </a:lvl3pPr>
            <a:lvl4pPr indent="-320039" lvl="3" marL="1828800" rtl="0" algn="l">
              <a:spcBef>
                <a:spcPts val="1600"/>
              </a:spcBef>
              <a:spcAft>
                <a:spcPts val="0"/>
              </a:spcAft>
              <a:buSzPts val="1440"/>
              <a:buChar char="●"/>
              <a:defRPr/>
            </a:lvl4pPr>
            <a:lvl5pPr indent="-342900" lvl="4" marL="2286000" rtl="0" algn="l">
              <a:spcBef>
                <a:spcPts val="1600"/>
              </a:spcBef>
              <a:spcAft>
                <a:spcPts val="0"/>
              </a:spcAft>
              <a:buSzPts val="1800"/>
              <a:buChar char="○"/>
              <a:defRPr/>
            </a:lvl5pPr>
            <a:lvl6pPr indent="-342900" lvl="5" marL="2743200" rtl="0" algn="l">
              <a:spcBef>
                <a:spcPts val="1600"/>
              </a:spcBef>
              <a:spcAft>
                <a:spcPts val="0"/>
              </a:spcAft>
              <a:buSzPts val="1800"/>
              <a:buChar char="■"/>
              <a:defRPr/>
            </a:lvl6pPr>
            <a:lvl7pPr indent="-342900" lvl="6" marL="3200400" rtl="0" algn="l">
              <a:spcBef>
                <a:spcPts val="1600"/>
              </a:spcBef>
              <a:spcAft>
                <a:spcPts val="0"/>
              </a:spcAft>
              <a:buSzPts val="1800"/>
              <a:buChar char="●"/>
              <a:defRPr/>
            </a:lvl7pPr>
            <a:lvl8pPr indent="-342900" lvl="7" marL="3657600" rtl="0" algn="l">
              <a:spcBef>
                <a:spcPts val="1600"/>
              </a:spcBef>
              <a:spcAft>
                <a:spcPts val="0"/>
              </a:spcAft>
              <a:buSzPts val="1800"/>
              <a:buChar char="○"/>
              <a:defRPr/>
            </a:lvl8pPr>
            <a:lvl9pPr indent="-342900" lvl="8" marL="4114800" rtl="0" algn="l">
              <a:spcBef>
                <a:spcPts val="1600"/>
              </a:spcBef>
              <a:spcAft>
                <a:spcPts val="1600"/>
              </a:spcAft>
              <a:buSzPts val="1800"/>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bg>
      <p:bgPr>
        <a:solidFill>
          <a:schemeClr val="dk1"/>
        </a:solidFill>
      </p:bgPr>
    </p:bg>
    <p:spTree>
      <p:nvGrpSpPr>
        <p:cNvPr id="17" name="Shape 17"/>
        <p:cNvGrpSpPr/>
        <p:nvPr/>
      </p:nvGrpSpPr>
      <p:grpSpPr>
        <a:xfrm>
          <a:off x="0" y="0"/>
          <a:ext cx="0" cy="0"/>
          <a:chOff x="0" y="0"/>
          <a:chExt cx="0" cy="0"/>
        </a:xfrm>
      </p:grpSpPr>
      <p:grpSp>
        <p:nvGrpSpPr>
          <p:cNvPr id="18" name="Google Shape;18;p3"/>
          <p:cNvGrpSpPr/>
          <p:nvPr/>
        </p:nvGrpSpPr>
        <p:grpSpPr>
          <a:xfrm>
            <a:off x="830392" y="1191256"/>
            <a:ext cx="745763" cy="45826"/>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1" name="Google Shape;21;p3"/>
          <p:cNvSpPr txBox="1"/>
          <p:nvPr>
            <p:ph type="title"/>
          </p:nvPr>
        </p:nvSpPr>
        <p:spPr>
          <a:xfrm>
            <a:off x="729450" y="1322450"/>
            <a:ext cx="7688400" cy="1518600"/>
          </a:xfrm>
          <a:prstGeom prst="rect">
            <a:avLst/>
          </a:prstGeom>
        </p:spPr>
        <p:txBody>
          <a:bodyPr anchorCtr="0" anchor="t" bIns="91425" lIns="91425" spcFirstLastPara="1" rIns="91425" wrap="square" tIns="91425"/>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22" name="Google Shape;22;p3"/>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23" name="Shape 23"/>
        <p:cNvGrpSpPr/>
        <p:nvPr/>
      </p:nvGrpSpPr>
      <p:grpSpPr>
        <a:xfrm>
          <a:off x="0" y="0"/>
          <a:ext cx="0" cy="0"/>
          <a:chOff x="0" y="0"/>
          <a:chExt cx="0" cy="0"/>
        </a:xfrm>
      </p:grpSpPr>
      <p:sp>
        <p:nvSpPr>
          <p:cNvPr id="24" name="Google Shape;24;p4"/>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5" name="Google Shape;25;p4"/>
          <p:cNvGrpSpPr/>
          <p:nvPr/>
        </p:nvGrpSpPr>
        <p:grpSpPr>
          <a:xfrm>
            <a:off x="830392" y="1191256"/>
            <a:ext cx="745763" cy="45826"/>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8" name="Google Shape;28;p4"/>
          <p:cNvSpPr txBox="1"/>
          <p:nvPr>
            <p:ph type="title"/>
          </p:nvPr>
        </p:nvSpPr>
        <p:spPr>
          <a:xfrm>
            <a:off x="729450" y="1318650"/>
            <a:ext cx="7688700" cy="535200"/>
          </a:xfrm>
          <a:prstGeom prst="rect">
            <a:avLst/>
          </a:prstGeom>
        </p:spPr>
        <p:txBody>
          <a:bodyPr anchorCtr="0" anchor="t" bIns="91425" lIns="91425" spcFirstLastPara="1" rIns="91425" wrap="square" tIns="91425"/>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29" name="Google Shape;29;p4"/>
          <p:cNvSpPr txBox="1"/>
          <p:nvPr>
            <p:ph idx="1" type="body"/>
          </p:nvPr>
        </p:nvSpPr>
        <p:spPr>
          <a:xfrm>
            <a:off x="729450" y="2078875"/>
            <a:ext cx="7688700" cy="22611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30" name="Google Shape;30;p4"/>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31" name="Shape 31"/>
        <p:cNvGrpSpPr/>
        <p:nvPr/>
      </p:nvGrpSpPr>
      <p:grpSpPr>
        <a:xfrm>
          <a:off x="0" y="0"/>
          <a:ext cx="0" cy="0"/>
          <a:chOff x="0" y="0"/>
          <a:chExt cx="0" cy="0"/>
        </a:xfrm>
      </p:grpSpPr>
      <p:sp>
        <p:nvSpPr>
          <p:cNvPr id="32" name="Google Shape;32;p5"/>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3" name="Google Shape;33;p5"/>
          <p:cNvGrpSpPr/>
          <p:nvPr/>
        </p:nvGrpSpPr>
        <p:grpSpPr>
          <a:xfrm>
            <a:off x="830392" y="1191256"/>
            <a:ext cx="745763" cy="45826"/>
            <a:chOff x="4580561" y="2589004"/>
            <a:chExt cx="1064464" cy="25200"/>
          </a:xfrm>
        </p:grpSpPr>
        <p:sp>
          <p:nvSpPr>
            <p:cNvPr id="34" name="Google Shape;34;p5"/>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5"/>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6" name="Google Shape;36;p5"/>
          <p:cNvSpPr txBox="1"/>
          <p:nvPr>
            <p:ph type="title"/>
          </p:nvPr>
        </p:nvSpPr>
        <p:spPr>
          <a:xfrm>
            <a:off x="729450" y="1318650"/>
            <a:ext cx="7688400" cy="535200"/>
          </a:xfrm>
          <a:prstGeom prst="rect">
            <a:avLst/>
          </a:prstGeom>
        </p:spPr>
        <p:txBody>
          <a:bodyPr anchorCtr="0" anchor="t" bIns="91425" lIns="91425" spcFirstLastPara="1" rIns="91425" wrap="square" tIns="91425"/>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37" name="Google Shape;37;p5"/>
          <p:cNvSpPr txBox="1"/>
          <p:nvPr>
            <p:ph idx="1" type="body"/>
          </p:nvPr>
        </p:nvSpPr>
        <p:spPr>
          <a:xfrm>
            <a:off x="729325" y="2078875"/>
            <a:ext cx="3774300" cy="22611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38" name="Google Shape;38;p5"/>
          <p:cNvSpPr txBox="1"/>
          <p:nvPr>
            <p:ph idx="2" type="body"/>
          </p:nvPr>
        </p:nvSpPr>
        <p:spPr>
          <a:xfrm>
            <a:off x="4643604" y="2078875"/>
            <a:ext cx="3774300" cy="22611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39" name="Google Shape;39;p5"/>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40" name="Shape 40"/>
        <p:cNvGrpSpPr/>
        <p:nvPr/>
      </p:nvGrpSpPr>
      <p:grpSpPr>
        <a:xfrm>
          <a:off x="0" y="0"/>
          <a:ext cx="0" cy="0"/>
          <a:chOff x="0" y="0"/>
          <a:chExt cx="0" cy="0"/>
        </a:xfrm>
      </p:grpSpPr>
      <p:sp>
        <p:nvSpPr>
          <p:cNvPr id="41" name="Google Shape;41;p6"/>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2" name="Google Shape;42;p6"/>
          <p:cNvGrpSpPr/>
          <p:nvPr/>
        </p:nvGrpSpPr>
        <p:grpSpPr>
          <a:xfrm>
            <a:off x="830392" y="1191256"/>
            <a:ext cx="745763" cy="45826"/>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6"/>
          <p:cNvSpPr txBox="1"/>
          <p:nvPr>
            <p:ph type="title"/>
          </p:nvPr>
        </p:nvSpPr>
        <p:spPr>
          <a:xfrm>
            <a:off x="729450" y="1318650"/>
            <a:ext cx="7688400" cy="535200"/>
          </a:xfrm>
          <a:prstGeom prst="rect">
            <a:avLst/>
          </a:prstGeom>
        </p:spPr>
        <p:txBody>
          <a:bodyPr anchorCtr="0" anchor="t" bIns="91425" lIns="91425" spcFirstLastPara="1" rIns="91425" wrap="square" tIns="91425"/>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46" name="Google Shape;46;p6"/>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47" name="Shape 47"/>
        <p:cNvGrpSpPr/>
        <p:nvPr/>
      </p:nvGrpSpPr>
      <p:grpSpPr>
        <a:xfrm>
          <a:off x="0" y="0"/>
          <a:ext cx="0" cy="0"/>
          <a:chOff x="0" y="0"/>
          <a:chExt cx="0" cy="0"/>
        </a:xfrm>
      </p:grpSpPr>
      <p:sp>
        <p:nvSpPr>
          <p:cNvPr id="48" name="Google Shape;48;p7"/>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9" name="Google Shape;49;p7"/>
          <p:cNvGrpSpPr/>
          <p:nvPr/>
        </p:nvGrpSpPr>
        <p:grpSpPr>
          <a:xfrm>
            <a:off x="830392" y="1191256"/>
            <a:ext cx="745763" cy="45826"/>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7"/>
          <p:cNvSpPr txBox="1"/>
          <p:nvPr>
            <p:ph type="title"/>
          </p:nvPr>
        </p:nvSpPr>
        <p:spPr>
          <a:xfrm>
            <a:off x="730000" y="1318650"/>
            <a:ext cx="3300900" cy="1381500"/>
          </a:xfrm>
          <a:prstGeom prst="rect">
            <a:avLst/>
          </a:prstGeom>
        </p:spPr>
        <p:txBody>
          <a:bodyPr anchorCtr="0" anchor="t" bIns="91425" lIns="91425" spcFirstLastPara="1" rIns="91425" wrap="square" tIns="91425"/>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53" name="Google Shape;53;p7"/>
          <p:cNvSpPr txBox="1"/>
          <p:nvPr>
            <p:ph idx="1" type="body"/>
          </p:nvPr>
        </p:nvSpPr>
        <p:spPr>
          <a:xfrm>
            <a:off x="721225" y="2781725"/>
            <a:ext cx="3300900" cy="15975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54" name="Google Shape;54;p7"/>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bg>
      <p:bgPr>
        <a:solidFill>
          <a:schemeClr val="accent3"/>
        </a:solidFill>
      </p:bgPr>
    </p:bg>
    <p:spTree>
      <p:nvGrpSpPr>
        <p:cNvPr id="55" name="Shape 55"/>
        <p:cNvGrpSpPr/>
        <p:nvPr/>
      </p:nvGrpSpPr>
      <p:grpSpPr>
        <a:xfrm>
          <a:off x="0" y="0"/>
          <a:ext cx="0" cy="0"/>
          <a:chOff x="0" y="0"/>
          <a:chExt cx="0" cy="0"/>
        </a:xfrm>
      </p:grpSpPr>
      <p:grpSp>
        <p:nvGrpSpPr>
          <p:cNvPr id="56" name="Google Shape;56;p8"/>
          <p:cNvGrpSpPr/>
          <p:nvPr/>
        </p:nvGrpSpPr>
        <p:grpSpPr>
          <a:xfrm>
            <a:off x="830392" y="4169130"/>
            <a:ext cx="745763" cy="45826"/>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9" name="Google Shape;59;p8"/>
          <p:cNvSpPr txBox="1"/>
          <p:nvPr>
            <p:ph type="title"/>
          </p:nvPr>
        </p:nvSpPr>
        <p:spPr>
          <a:xfrm>
            <a:off x="729450" y="864300"/>
            <a:ext cx="7021200" cy="2985000"/>
          </a:xfrm>
          <a:prstGeom prst="rect">
            <a:avLst/>
          </a:prstGeom>
        </p:spPr>
        <p:txBody>
          <a:bodyPr anchorCtr="0" anchor="ctr" bIns="91425" lIns="91425" spcFirstLastPara="1" rIns="91425" wrap="square" tIns="91425"/>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60" name="Google Shape;60;p8"/>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61" name="Shape 61"/>
        <p:cNvGrpSpPr/>
        <p:nvPr/>
      </p:nvGrpSpPr>
      <p:grpSpPr>
        <a:xfrm>
          <a:off x="0" y="0"/>
          <a:ext cx="0" cy="0"/>
          <a:chOff x="0" y="0"/>
          <a:chExt cx="0" cy="0"/>
        </a:xfrm>
      </p:grpSpPr>
      <p:sp>
        <p:nvSpPr>
          <p:cNvPr id="62" name="Google Shape;62;p9"/>
          <p:cNvSpPr/>
          <p:nvPr/>
        </p:nvSpPr>
        <p:spPr>
          <a:xfrm>
            <a:off x="0" y="0"/>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3" name="Google Shape;63;p9"/>
          <p:cNvGrpSpPr/>
          <p:nvPr/>
        </p:nvGrpSpPr>
        <p:grpSpPr>
          <a:xfrm>
            <a:off x="830392" y="1191256"/>
            <a:ext cx="745763" cy="45826"/>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9"/>
          <p:cNvSpPr txBox="1"/>
          <p:nvPr>
            <p:ph type="title"/>
          </p:nvPr>
        </p:nvSpPr>
        <p:spPr>
          <a:xfrm>
            <a:off x="730000" y="1318650"/>
            <a:ext cx="3300900" cy="1687200"/>
          </a:xfrm>
          <a:prstGeom prst="rect">
            <a:avLst/>
          </a:prstGeom>
        </p:spPr>
        <p:txBody>
          <a:bodyPr anchorCtr="0" anchor="t" bIns="91425" lIns="91425" spcFirstLastPara="1" rIns="91425" wrap="square" tIns="91425"/>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67" name="Google Shape;67;p9"/>
          <p:cNvSpPr txBox="1"/>
          <p:nvPr>
            <p:ph idx="1" type="subTitle"/>
          </p:nvPr>
        </p:nvSpPr>
        <p:spPr>
          <a:xfrm>
            <a:off x="724950" y="3161525"/>
            <a:ext cx="3300900" cy="759000"/>
          </a:xfrm>
          <a:prstGeom prst="rect">
            <a:avLst/>
          </a:prstGeom>
        </p:spPr>
        <p:txBody>
          <a:bodyPr anchorCtr="0" anchor="t" bIns="91425" lIns="91425" spcFirstLastPara="1" rIns="91425" wrap="square" tIns="91425"/>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68" name="Google Shape;68;p9"/>
          <p:cNvSpPr txBox="1"/>
          <p:nvPr>
            <p:ph idx="2" type="body"/>
          </p:nvPr>
        </p:nvSpPr>
        <p:spPr>
          <a:xfrm>
            <a:off x="5174225" y="1352625"/>
            <a:ext cx="3374400" cy="30255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69" name="Google Shape;69;p9"/>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70" name="Shape 70"/>
        <p:cNvGrpSpPr/>
        <p:nvPr/>
      </p:nvGrpSpPr>
      <p:grpSpPr>
        <a:xfrm>
          <a:off x="0" y="0"/>
          <a:ext cx="0" cy="0"/>
          <a:chOff x="0" y="0"/>
          <a:chExt cx="0" cy="0"/>
        </a:xfrm>
      </p:grpSpPr>
      <p:sp>
        <p:nvSpPr>
          <p:cNvPr id="71" name="Google Shape;71;p10"/>
          <p:cNvSpPr txBox="1"/>
          <p:nvPr>
            <p:ph idx="1" type="body"/>
          </p:nvPr>
        </p:nvSpPr>
        <p:spPr>
          <a:xfrm>
            <a:off x="724950" y="4372551"/>
            <a:ext cx="7697400" cy="460500"/>
          </a:xfrm>
          <a:prstGeom prst="rect">
            <a:avLst/>
          </a:prstGeom>
        </p:spPr>
        <p:txBody>
          <a:bodyPr anchorCtr="0" anchor="ctr" bIns="91425" lIns="91425" spcFirstLastPara="1" rIns="91425" wrap="square" tIns="91425"/>
          <a:lstStyle>
            <a:lvl1pPr indent="-228600" lvl="0" marL="457200">
              <a:lnSpc>
                <a:spcPct val="100000"/>
              </a:lnSpc>
              <a:spcBef>
                <a:spcPts val="0"/>
              </a:spcBef>
              <a:spcAft>
                <a:spcPts val="0"/>
              </a:spcAft>
              <a:buSzPts val="1300"/>
              <a:buNone/>
              <a:defRPr/>
            </a:lvl1pPr>
          </a:lstStyle>
          <a:p/>
        </p:txBody>
      </p:sp>
      <p:sp>
        <p:nvSpPr>
          <p:cNvPr id="72" name="Google Shape;72;p10"/>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treamlin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lstStyle>
            <a:lvl1pPr lvl="0">
              <a:spcBef>
                <a:spcPts val="0"/>
              </a:spcBef>
              <a:spcAft>
                <a:spcPts val="0"/>
              </a:spcAft>
              <a:buSzPts val="2800"/>
              <a:buFont typeface="Raleway"/>
              <a:buNone/>
              <a:defRPr b="1" sz="2800">
                <a:latin typeface="Raleway"/>
                <a:ea typeface="Raleway"/>
                <a:cs typeface="Raleway"/>
                <a:sym typeface="Raleway"/>
              </a:defRPr>
            </a:lvl1pPr>
            <a:lvl2pPr lvl="1">
              <a:spcBef>
                <a:spcPts val="0"/>
              </a:spcBef>
              <a:spcAft>
                <a:spcPts val="0"/>
              </a:spcAft>
              <a:buSzPts val="2800"/>
              <a:buFont typeface="Raleway"/>
              <a:buNone/>
              <a:defRPr b="1" sz="2800">
                <a:latin typeface="Raleway"/>
                <a:ea typeface="Raleway"/>
                <a:cs typeface="Raleway"/>
                <a:sym typeface="Raleway"/>
              </a:defRPr>
            </a:lvl2pPr>
            <a:lvl3pPr lvl="2">
              <a:spcBef>
                <a:spcPts val="0"/>
              </a:spcBef>
              <a:spcAft>
                <a:spcPts val="0"/>
              </a:spcAft>
              <a:buSzPts val="2800"/>
              <a:buFont typeface="Raleway"/>
              <a:buNone/>
              <a:defRPr b="1" sz="2800">
                <a:latin typeface="Raleway"/>
                <a:ea typeface="Raleway"/>
                <a:cs typeface="Raleway"/>
                <a:sym typeface="Raleway"/>
              </a:defRPr>
            </a:lvl3pPr>
            <a:lvl4pPr lvl="3">
              <a:spcBef>
                <a:spcPts val="0"/>
              </a:spcBef>
              <a:spcAft>
                <a:spcPts val="0"/>
              </a:spcAft>
              <a:buSzPts val="2800"/>
              <a:buFont typeface="Raleway"/>
              <a:buNone/>
              <a:defRPr b="1" sz="2800">
                <a:latin typeface="Raleway"/>
                <a:ea typeface="Raleway"/>
                <a:cs typeface="Raleway"/>
                <a:sym typeface="Raleway"/>
              </a:defRPr>
            </a:lvl4pPr>
            <a:lvl5pPr lvl="4">
              <a:spcBef>
                <a:spcPts val="0"/>
              </a:spcBef>
              <a:spcAft>
                <a:spcPts val="0"/>
              </a:spcAft>
              <a:buSzPts val="2800"/>
              <a:buFont typeface="Raleway"/>
              <a:buNone/>
              <a:defRPr b="1" sz="2800">
                <a:latin typeface="Raleway"/>
                <a:ea typeface="Raleway"/>
                <a:cs typeface="Raleway"/>
                <a:sym typeface="Raleway"/>
              </a:defRPr>
            </a:lvl5pPr>
            <a:lvl6pPr lvl="5">
              <a:spcBef>
                <a:spcPts val="0"/>
              </a:spcBef>
              <a:spcAft>
                <a:spcPts val="0"/>
              </a:spcAft>
              <a:buSzPts val="2800"/>
              <a:buFont typeface="Raleway"/>
              <a:buNone/>
              <a:defRPr b="1" sz="2800">
                <a:latin typeface="Raleway"/>
                <a:ea typeface="Raleway"/>
                <a:cs typeface="Raleway"/>
                <a:sym typeface="Raleway"/>
              </a:defRPr>
            </a:lvl6pPr>
            <a:lvl7pPr lvl="6">
              <a:spcBef>
                <a:spcPts val="0"/>
              </a:spcBef>
              <a:spcAft>
                <a:spcPts val="0"/>
              </a:spcAft>
              <a:buSzPts val="2800"/>
              <a:buFont typeface="Raleway"/>
              <a:buNone/>
              <a:defRPr b="1" sz="2800">
                <a:latin typeface="Raleway"/>
                <a:ea typeface="Raleway"/>
                <a:cs typeface="Raleway"/>
                <a:sym typeface="Raleway"/>
              </a:defRPr>
            </a:lvl7pPr>
            <a:lvl8pPr lvl="7">
              <a:spcBef>
                <a:spcPts val="0"/>
              </a:spcBef>
              <a:spcAft>
                <a:spcPts val="0"/>
              </a:spcAft>
              <a:buSzPts val="2800"/>
              <a:buFont typeface="Raleway"/>
              <a:buNone/>
              <a:defRPr b="1" sz="2800">
                <a:latin typeface="Raleway"/>
                <a:ea typeface="Raleway"/>
                <a:cs typeface="Raleway"/>
                <a:sym typeface="Raleway"/>
              </a:defRPr>
            </a:lvl8pPr>
            <a:lvl9pPr lvl="8">
              <a:spcBef>
                <a:spcPts val="0"/>
              </a:spcBef>
              <a:spcAft>
                <a:spcPts val="0"/>
              </a:spcAft>
              <a:buSzPts val="2800"/>
              <a:buFont typeface="Raleway"/>
              <a:buNone/>
              <a:defRPr b="1" sz="2800">
                <a:latin typeface="Raleway"/>
                <a:ea typeface="Raleway"/>
                <a:cs typeface="Raleway"/>
                <a:sym typeface="Raleway"/>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lstStyle>
            <a:lvl1pPr indent="-311150" lvl="0" marL="45720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indent="-298450" lvl="1" marL="9144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indent="-298450" lvl="2" marL="13716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indent="-298450" lvl="3" marL="18288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indent="-298450" lvl="4" marL="22860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indent="-298450" lvl="5" marL="27432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indent="-298450" lvl="6" marL="32004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indent="-298450" lvl="7" marL="36576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indent="-298450" lvl="8" marL="4114800">
              <a:lnSpc>
                <a:spcPct val="115000"/>
              </a:lnSpc>
              <a:spcBef>
                <a:spcPts val="1600"/>
              </a:spcBef>
              <a:spcAft>
                <a:spcPts val="1600"/>
              </a:spcAft>
              <a:buClr>
                <a:schemeClr val="accent1"/>
              </a:buClr>
              <a:buSzPts val="1100"/>
              <a:buFont typeface="Lato"/>
              <a:buChar char="■"/>
              <a:defRPr sz="1100">
                <a:solidFill>
                  <a:schemeClr val="accent1"/>
                </a:solidFill>
                <a:latin typeface="Lato"/>
                <a:ea typeface="Lato"/>
                <a:cs typeface="Lato"/>
                <a:sym typeface="Lato"/>
              </a:defRPr>
            </a:lvl9pPr>
          </a:lstStyle>
          <a:p/>
        </p:txBody>
      </p:sp>
      <p:sp>
        <p:nvSpPr>
          <p:cNvPr id="8" name="Google Shape;8;p1"/>
          <p:cNvSpPr txBox="1"/>
          <p:nvPr>
            <p:ph idx="12" type="sldNum"/>
          </p:nvPr>
        </p:nvSpPr>
        <p:spPr>
          <a:xfrm>
            <a:off x="8536302" y="4749851"/>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 Id="rId3" Type="http://schemas.openxmlformats.org/officeDocument/2006/relationships/image" Target="../media/image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 Id="rId3" Type="http://schemas.openxmlformats.org/officeDocument/2006/relationships/hyperlink" Target="https://www.cbpp.org/research/housing/interactive-map-where-voucher-households-live-in-the-50-largest-metropolitan-areas" TargetMode="External"/><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 Id="rId3" Type="http://schemas.openxmlformats.org/officeDocument/2006/relationships/hyperlink" Target="https://www.cbpp.org/research/housing/interactive-map-where-voucher-households-live-in-the-50-largest-metropolitan-areas" TargetMode="External"/><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Relationship Id="rId3" Type="http://schemas.openxmlformats.org/officeDocument/2006/relationships/image" Target="../media/image3.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9.xml"/><Relationship Id="rId3" Type="http://schemas.openxmlformats.org/officeDocument/2006/relationships/hyperlink" Target="https://www.nhlp.org/initiatives/housing-voucher-utilization/fair-market-rents/" TargetMode="External"/><Relationship Id="rId4" Type="http://schemas.openxmlformats.org/officeDocument/2006/relationships/hyperlink" Target="https://www.nhlp.org/wp-content/uploads/2018/02/UPDATED_NHLP_SAFMR_MemoToHJN_1.31.2018FINAL.pdf" TargetMode="External"/><Relationship Id="rId5" Type="http://schemas.openxmlformats.org/officeDocument/2006/relationships/hyperlink" Target="https://prrac.org/wp-content/uploads/2018/07/NHLP_PRRAC_mandatory_SAFMR_One-Pager.pdf" TargetMode="External"/><Relationship Id="rId6" Type="http://schemas.openxmlformats.org/officeDocument/2006/relationships/hyperlink" Target="https://www.hudexchange.info/programs/public-housing/small-area-fair-market-rents/"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2" name="Shape 102"/>
        <p:cNvGrpSpPr/>
        <p:nvPr/>
      </p:nvGrpSpPr>
      <p:grpSpPr>
        <a:xfrm>
          <a:off x="0" y="0"/>
          <a:ext cx="0" cy="0"/>
          <a:chOff x="0" y="0"/>
          <a:chExt cx="0" cy="0"/>
        </a:xfrm>
      </p:grpSpPr>
      <p:sp>
        <p:nvSpPr>
          <p:cNvPr id="103" name="Google Shape;103;p15"/>
          <p:cNvSpPr txBox="1"/>
          <p:nvPr>
            <p:ph type="ctrTitle"/>
          </p:nvPr>
        </p:nvSpPr>
        <p:spPr>
          <a:xfrm>
            <a:off x="729450" y="1322450"/>
            <a:ext cx="7688100" cy="1664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Small Area Fair Market Rents</a:t>
            </a:r>
            <a:endParaRPr/>
          </a:p>
        </p:txBody>
      </p:sp>
      <p:sp>
        <p:nvSpPr>
          <p:cNvPr id="104" name="Google Shape;104;p15"/>
          <p:cNvSpPr txBox="1"/>
          <p:nvPr>
            <p:ph idx="1" type="subTitle"/>
          </p:nvPr>
        </p:nvSpPr>
        <p:spPr>
          <a:xfrm>
            <a:off x="729627" y="3172900"/>
            <a:ext cx="7688100" cy="5412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r>
              <a:rPr lang="en"/>
              <a:t>Natalie N. Maxwell</a:t>
            </a:r>
            <a:endParaRPr/>
          </a:p>
          <a:p>
            <a:pPr indent="0" lvl="0" marL="0" rtl="0" algn="r">
              <a:spcBef>
                <a:spcPts val="0"/>
              </a:spcBef>
              <a:spcAft>
                <a:spcPts val="0"/>
              </a:spcAft>
              <a:buNone/>
            </a:pPr>
            <a:r>
              <a:rPr lang="en"/>
              <a:t>Florida Legal Services</a:t>
            </a:r>
            <a:endParaRPr/>
          </a:p>
          <a:p>
            <a:pPr indent="0" lvl="0" marL="0" rtl="0" algn="r">
              <a:spcBef>
                <a:spcPts val="0"/>
              </a:spcBef>
              <a:spcAft>
                <a:spcPts val="0"/>
              </a:spcAft>
              <a:buNone/>
            </a:pPr>
            <a:r>
              <a:rPr lang="en"/>
              <a:t>natalie@floridalegal.org</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8" name="Shape 108"/>
        <p:cNvGrpSpPr/>
        <p:nvPr/>
      </p:nvGrpSpPr>
      <p:grpSpPr>
        <a:xfrm>
          <a:off x="0" y="0"/>
          <a:ext cx="0" cy="0"/>
          <a:chOff x="0" y="0"/>
          <a:chExt cx="0" cy="0"/>
        </a:xfrm>
      </p:grpSpPr>
      <p:sp>
        <p:nvSpPr>
          <p:cNvPr id="109" name="Google Shape;109;p16"/>
          <p:cNvSpPr txBox="1"/>
          <p:nvPr>
            <p:ph type="title"/>
          </p:nvPr>
        </p:nvSpPr>
        <p:spPr>
          <a:xfrm>
            <a:off x="729450" y="864300"/>
            <a:ext cx="7021200" cy="29850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a:t>What is the Small Area Fair Market Rent (SAFMR) Rule?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3" name="Shape 113"/>
        <p:cNvGrpSpPr/>
        <p:nvPr/>
      </p:nvGrpSpPr>
      <p:grpSpPr>
        <a:xfrm>
          <a:off x="0" y="0"/>
          <a:ext cx="0" cy="0"/>
          <a:chOff x="0" y="0"/>
          <a:chExt cx="0" cy="0"/>
        </a:xfrm>
      </p:grpSpPr>
      <p:sp>
        <p:nvSpPr>
          <p:cNvPr id="114" name="Google Shape;114;p17"/>
          <p:cNvSpPr txBox="1"/>
          <p:nvPr>
            <p:ph type="title"/>
          </p:nvPr>
        </p:nvSpPr>
        <p:spPr>
          <a:xfrm>
            <a:off x="914400" y="205978"/>
            <a:ext cx="7772400" cy="857400"/>
          </a:xfrm>
          <a:prstGeom prst="rect">
            <a:avLst/>
          </a:prstGeom>
        </p:spPr>
        <p:txBody>
          <a:bodyPr anchorCtr="0" anchor="b" bIns="91425" lIns="91425" spcFirstLastPara="1" rIns="91425" wrap="square" tIns="45700">
            <a:noAutofit/>
          </a:bodyPr>
          <a:lstStyle/>
          <a:p>
            <a:pPr indent="0" lvl="0" marL="0" rtl="0" algn="l">
              <a:spcBef>
                <a:spcPts val="0"/>
              </a:spcBef>
              <a:spcAft>
                <a:spcPts val="0"/>
              </a:spcAft>
              <a:buNone/>
            </a:pPr>
            <a:r>
              <a:rPr lang="en"/>
              <a:t>Jacksonville SAFMR</a:t>
            </a:r>
            <a:endParaRPr/>
          </a:p>
        </p:txBody>
      </p:sp>
      <p:sp>
        <p:nvSpPr>
          <p:cNvPr id="115" name="Google Shape;115;p17"/>
          <p:cNvSpPr txBox="1"/>
          <p:nvPr>
            <p:ph idx="1" type="body"/>
          </p:nvPr>
        </p:nvSpPr>
        <p:spPr>
          <a:xfrm>
            <a:off x="914400" y="1085850"/>
            <a:ext cx="7772400" cy="3429000"/>
          </a:xfrm>
          <a:prstGeom prst="rect">
            <a:avLst/>
          </a:prstGeom>
        </p:spPr>
        <p:txBody>
          <a:bodyPr anchorCtr="0" anchor="t" bIns="45700" lIns="91425" spcFirstLastPara="1" rIns="91425" wrap="square" tIns="45700">
            <a:noAutofit/>
          </a:bodyPr>
          <a:lstStyle/>
          <a:p>
            <a:pPr indent="0" lvl="0" marL="0" rtl="0" algn="l">
              <a:spcBef>
                <a:spcPts val="580"/>
              </a:spcBef>
              <a:spcAft>
                <a:spcPts val="1600"/>
              </a:spcAft>
              <a:buNone/>
            </a:pPr>
            <a:r>
              <a:t/>
            </a:r>
            <a:endParaRPr/>
          </a:p>
        </p:txBody>
      </p:sp>
      <p:pic>
        <p:nvPicPr>
          <p:cNvPr id="116" name="Google Shape;116;p17"/>
          <p:cNvPicPr preferRelativeResize="0"/>
          <p:nvPr/>
        </p:nvPicPr>
        <p:blipFill>
          <a:blip r:embed="rId3">
            <a:alphaModFix/>
          </a:blip>
          <a:stretch>
            <a:fillRect/>
          </a:stretch>
        </p:blipFill>
        <p:spPr>
          <a:xfrm>
            <a:off x="1447800" y="1207250"/>
            <a:ext cx="6822424" cy="3628024"/>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0" name="Shape 120"/>
        <p:cNvGrpSpPr/>
        <p:nvPr/>
      </p:nvGrpSpPr>
      <p:grpSpPr>
        <a:xfrm>
          <a:off x="0" y="0"/>
          <a:ext cx="0" cy="0"/>
          <a:chOff x="0" y="0"/>
          <a:chExt cx="0" cy="0"/>
        </a:xfrm>
      </p:grpSpPr>
      <p:sp>
        <p:nvSpPr>
          <p:cNvPr id="121" name="Google Shape;121;p18"/>
          <p:cNvSpPr txBox="1"/>
          <p:nvPr>
            <p:ph type="title"/>
          </p:nvPr>
        </p:nvSpPr>
        <p:spPr>
          <a:xfrm>
            <a:off x="914400" y="205978"/>
            <a:ext cx="7772400" cy="857400"/>
          </a:xfrm>
          <a:prstGeom prst="rect">
            <a:avLst/>
          </a:prstGeom>
        </p:spPr>
        <p:txBody>
          <a:bodyPr anchorCtr="0" anchor="b" bIns="91425" lIns="91425" spcFirstLastPara="1" rIns="91425" wrap="square" tIns="45700">
            <a:noAutofit/>
          </a:bodyPr>
          <a:lstStyle/>
          <a:p>
            <a:pPr indent="0" lvl="0" marL="0" rtl="0" algn="l">
              <a:spcBef>
                <a:spcPts val="0"/>
              </a:spcBef>
              <a:spcAft>
                <a:spcPts val="0"/>
              </a:spcAft>
              <a:buNone/>
            </a:pPr>
            <a:r>
              <a:rPr lang="en"/>
              <a:t>Jacksonville Voucher Utilization Map</a:t>
            </a:r>
            <a:endParaRPr/>
          </a:p>
        </p:txBody>
      </p:sp>
      <p:sp>
        <p:nvSpPr>
          <p:cNvPr id="122" name="Google Shape;122;p18"/>
          <p:cNvSpPr txBox="1"/>
          <p:nvPr>
            <p:ph idx="1" type="body"/>
          </p:nvPr>
        </p:nvSpPr>
        <p:spPr>
          <a:xfrm>
            <a:off x="914400" y="1085850"/>
            <a:ext cx="7772400" cy="3429000"/>
          </a:xfrm>
          <a:prstGeom prst="rect">
            <a:avLst/>
          </a:prstGeom>
        </p:spPr>
        <p:txBody>
          <a:bodyPr anchorCtr="0" anchor="t" bIns="45700" lIns="91425" spcFirstLastPara="1" rIns="91425" wrap="square" tIns="45700">
            <a:noAutofit/>
          </a:bodyPr>
          <a:lstStyle/>
          <a:p>
            <a:pPr indent="0" lvl="0" marL="0" rtl="0" algn="l">
              <a:spcBef>
                <a:spcPts val="580"/>
              </a:spcBef>
              <a:spcAft>
                <a:spcPts val="0"/>
              </a:spcAft>
              <a:buNone/>
            </a:pPr>
            <a:r>
              <a:rPr lang="en"/>
              <a:t>Center on Budget and Policy Priorities and the Poverty &amp; Race Research Action Council </a:t>
            </a:r>
            <a:r>
              <a:rPr lang="en" u="sng">
                <a:solidFill>
                  <a:schemeClr val="hlink"/>
                </a:solidFill>
                <a:hlinkClick r:id="rId3"/>
              </a:rPr>
              <a:t>interactive mapping tool</a:t>
            </a:r>
            <a:endParaRPr/>
          </a:p>
          <a:p>
            <a:pPr indent="0" lvl="0" marL="0" rtl="0" algn="l">
              <a:spcBef>
                <a:spcPts val="1600"/>
              </a:spcBef>
              <a:spcAft>
                <a:spcPts val="1600"/>
              </a:spcAft>
              <a:buNone/>
            </a:pPr>
            <a:r>
              <a:t/>
            </a:r>
            <a:endParaRPr/>
          </a:p>
        </p:txBody>
      </p:sp>
      <p:pic>
        <p:nvPicPr>
          <p:cNvPr id="123" name="Google Shape;123;p18"/>
          <p:cNvPicPr preferRelativeResize="0"/>
          <p:nvPr/>
        </p:nvPicPr>
        <p:blipFill>
          <a:blip r:embed="rId4">
            <a:alphaModFix/>
          </a:blip>
          <a:stretch>
            <a:fillRect/>
          </a:stretch>
        </p:blipFill>
        <p:spPr>
          <a:xfrm>
            <a:off x="2504150" y="1625225"/>
            <a:ext cx="4544350" cy="324670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7" name="Shape 127"/>
        <p:cNvGrpSpPr/>
        <p:nvPr/>
      </p:nvGrpSpPr>
      <p:grpSpPr>
        <a:xfrm>
          <a:off x="0" y="0"/>
          <a:ext cx="0" cy="0"/>
          <a:chOff x="0" y="0"/>
          <a:chExt cx="0" cy="0"/>
        </a:xfrm>
      </p:grpSpPr>
      <p:sp>
        <p:nvSpPr>
          <p:cNvPr id="128" name="Google Shape;128;p19"/>
          <p:cNvSpPr txBox="1"/>
          <p:nvPr>
            <p:ph type="title"/>
          </p:nvPr>
        </p:nvSpPr>
        <p:spPr>
          <a:xfrm>
            <a:off x="914400" y="205978"/>
            <a:ext cx="7772400" cy="857400"/>
          </a:xfrm>
          <a:prstGeom prst="rect">
            <a:avLst/>
          </a:prstGeom>
        </p:spPr>
        <p:txBody>
          <a:bodyPr anchorCtr="0" anchor="b" bIns="91425" lIns="91425" spcFirstLastPara="1" rIns="91425" wrap="square" tIns="45700">
            <a:noAutofit/>
          </a:bodyPr>
          <a:lstStyle/>
          <a:p>
            <a:pPr indent="0" lvl="0" marL="0" rtl="0" algn="l">
              <a:spcBef>
                <a:spcPts val="0"/>
              </a:spcBef>
              <a:spcAft>
                <a:spcPts val="0"/>
              </a:spcAft>
              <a:buNone/>
            </a:pPr>
            <a:r>
              <a:rPr lang="en"/>
              <a:t>Jacksonville Voucher Utilization Map</a:t>
            </a:r>
            <a:endParaRPr/>
          </a:p>
        </p:txBody>
      </p:sp>
      <p:sp>
        <p:nvSpPr>
          <p:cNvPr id="129" name="Google Shape;129;p19"/>
          <p:cNvSpPr txBox="1"/>
          <p:nvPr>
            <p:ph idx="1" type="body"/>
          </p:nvPr>
        </p:nvSpPr>
        <p:spPr>
          <a:xfrm>
            <a:off x="914400" y="1085850"/>
            <a:ext cx="7772400" cy="3429000"/>
          </a:xfrm>
          <a:prstGeom prst="rect">
            <a:avLst/>
          </a:prstGeom>
        </p:spPr>
        <p:txBody>
          <a:bodyPr anchorCtr="0" anchor="t" bIns="45700" lIns="91425" spcFirstLastPara="1" rIns="91425" wrap="square" tIns="45700">
            <a:noAutofit/>
          </a:bodyPr>
          <a:lstStyle/>
          <a:p>
            <a:pPr indent="0" lvl="0" marL="0" rtl="0" algn="l">
              <a:spcBef>
                <a:spcPts val="580"/>
              </a:spcBef>
              <a:spcAft>
                <a:spcPts val="0"/>
              </a:spcAft>
              <a:buNone/>
            </a:pPr>
            <a:r>
              <a:rPr lang="en"/>
              <a:t>Center on Budget and Policy Priorities and the Poverty &amp; Race Research Action Council </a:t>
            </a:r>
            <a:r>
              <a:rPr lang="en" u="sng">
                <a:solidFill>
                  <a:schemeClr val="hlink"/>
                </a:solidFill>
                <a:hlinkClick r:id="rId3"/>
              </a:rPr>
              <a:t>interactive mapping tool</a:t>
            </a:r>
            <a:endParaRPr/>
          </a:p>
          <a:p>
            <a:pPr indent="0" lvl="0" marL="0" rtl="0" algn="l">
              <a:spcBef>
                <a:spcPts val="1600"/>
              </a:spcBef>
              <a:spcAft>
                <a:spcPts val="1600"/>
              </a:spcAft>
              <a:buNone/>
            </a:pPr>
            <a:r>
              <a:t/>
            </a:r>
            <a:endParaRPr/>
          </a:p>
        </p:txBody>
      </p:sp>
      <p:pic>
        <p:nvPicPr>
          <p:cNvPr id="130" name="Google Shape;130;p19"/>
          <p:cNvPicPr preferRelativeResize="0"/>
          <p:nvPr/>
        </p:nvPicPr>
        <p:blipFill>
          <a:blip r:embed="rId4">
            <a:alphaModFix/>
          </a:blip>
          <a:stretch>
            <a:fillRect/>
          </a:stretch>
        </p:blipFill>
        <p:spPr>
          <a:xfrm>
            <a:off x="1371600" y="1807750"/>
            <a:ext cx="6419851" cy="32127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4" name="Shape 134"/>
        <p:cNvGrpSpPr/>
        <p:nvPr/>
      </p:nvGrpSpPr>
      <p:grpSpPr>
        <a:xfrm>
          <a:off x="0" y="0"/>
          <a:ext cx="0" cy="0"/>
          <a:chOff x="0" y="0"/>
          <a:chExt cx="0" cy="0"/>
        </a:xfrm>
      </p:grpSpPr>
      <p:sp>
        <p:nvSpPr>
          <p:cNvPr id="135" name="Google Shape;135;p20"/>
          <p:cNvSpPr txBox="1"/>
          <p:nvPr>
            <p:ph type="title"/>
          </p:nvPr>
        </p:nvSpPr>
        <p:spPr>
          <a:xfrm>
            <a:off x="729450" y="864300"/>
            <a:ext cx="7021200" cy="29850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a:t>SAFMR Implementation in Florida</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0" name="Shape 140"/>
        <p:cNvGrpSpPr/>
        <p:nvPr/>
      </p:nvGrpSpPr>
      <p:grpSpPr>
        <a:xfrm>
          <a:off x="0" y="0"/>
          <a:ext cx="0" cy="0"/>
          <a:chOff x="0" y="0"/>
          <a:chExt cx="0" cy="0"/>
        </a:xfrm>
      </p:grpSpPr>
      <p:sp>
        <p:nvSpPr>
          <p:cNvPr id="141" name="Google Shape;141;p21"/>
          <p:cNvSpPr txBox="1"/>
          <p:nvPr>
            <p:ph type="title"/>
          </p:nvPr>
        </p:nvSpPr>
        <p:spPr>
          <a:xfrm>
            <a:off x="914400" y="205978"/>
            <a:ext cx="7772400" cy="857400"/>
          </a:xfrm>
          <a:prstGeom prst="rect">
            <a:avLst/>
          </a:prstGeom>
          <a:noFill/>
          <a:ln>
            <a:noFill/>
          </a:ln>
        </p:spPr>
        <p:txBody>
          <a:bodyPr anchorCtr="0" anchor="b" bIns="91425" lIns="91425" spcFirstLastPara="1" rIns="91425" wrap="square" tIns="45700">
            <a:noAutofit/>
          </a:bodyPr>
          <a:lstStyle/>
          <a:p>
            <a:pPr indent="0" lvl="0" marL="0" rtl="0" algn="l">
              <a:spcBef>
                <a:spcPts val="0"/>
              </a:spcBef>
              <a:spcAft>
                <a:spcPts val="0"/>
              </a:spcAft>
              <a:buClr>
                <a:schemeClr val="dk2"/>
              </a:buClr>
              <a:buSzPts val="4000"/>
              <a:buFont typeface="Source Sans Pro"/>
              <a:buNone/>
            </a:pPr>
            <a:r>
              <a:rPr lang="en"/>
              <a:t>Florida Mandatory SAFMRs</a:t>
            </a:r>
            <a:endParaRPr/>
          </a:p>
        </p:txBody>
      </p:sp>
      <p:pic>
        <p:nvPicPr>
          <p:cNvPr id="142" name="Google Shape;142;p21"/>
          <p:cNvPicPr preferRelativeResize="0"/>
          <p:nvPr>
            <p:ph idx="1" type="body"/>
          </p:nvPr>
        </p:nvPicPr>
        <p:blipFill rotWithShape="1">
          <a:blip r:embed="rId3">
            <a:alphaModFix/>
          </a:blip>
          <a:srcRect b="0" l="0" r="0" t="0"/>
          <a:stretch/>
        </p:blipFill>
        <p:spPr>
          <a:xfrm>
            <a:off x="1475509" y="1085850"/>
            <a:ext cx="6650100" cy="34290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7" name="Shape 147"/>
        <p:cNvGrpSpPr/>
        <p:nvPr/>
      </p:nvGrpSpPr>
      <p:grpSpPr>
        <a:xfrm>
          <a:off x="0" y="0"/>
          <a:ext cx="0" cy="0"/>
          <a:chOff x="0" y="0"/>
          <a:chExt cx="0" cy="0"/>
        </a:xfrm>
      </p:grpSpPr>
      <p:sp>
        <p:nvSpPr>
          <p:cNvPr id="148" name="Google Shape;148;p22"/>
          <p:cNvSpPr txBox="1"/>
          <p:nvPr>
            <p:ph type="title"/>
          </p:nvPr>
        </p:nvSpPr>
        <p:spPr>
          <a:xfrm>
            <a:off x="914400" y="205978"/>
            <a:ext cx="7772400" cy="857400"/>
          </a:xfrm>
          <a:prstGeom prst="rect">
            <a:avLst/>
          </a:prstGeom>
          <a:noFill/>
          <a:ln>
            <a:noFill/>
          </a:ln>
        </p:spPr>
        <p:txBody>
          <a:bodyPr anchorCtr="0" anchor="b" bIns="91425" lIns="91425" spcFirstLastPara="1" rIns="91425" wrap="square" tIns="45700">
            <a:noAutofit/>
          </a:bodyPr>
          <a:lstStyle/>
          <a:p>
            <a:pPr indent="0" lvl="0" marL="0" rtl="0" algn="l">
              <a:spcBef>
                <a:spcPts val="0"/>
              </a:spcBef>
              <a:spcAft>
                <a:spcPts val="0"/>
              </a:spcAft>
              <a:buClr>
                <a:schemeClr val="dk2"/>
              </a:buClr>
              <a:buSzPts val="4000"/>
              <a:buFont typeface="Source Sans Pro"/>
              <a:buNone/>
            </a:pPr>
            <a:r>
              <a:rPr b="1" lang="en"/>
              <a:t>Opportunities for Advocacy</a:t>
            </a:r>
            <a:endParaRPr b="1"/>
          </a:p>
        </p:txBody>
      </p:sp>
      <p:sp>
        <p:nvSpPr>
          <p:cNvPr id="149" name="Google Shape;149;p22"/>
          <p:cNvSpPr txBox="1"/>
          <p:nvPr>
            <p:ph idx="1" type="body"/>
          </p:nvPr>
        </p:nvSpPr>
        <p:spPr>
          <a:xfrm>
            <a:off x="914400" y="1085850"/>
            <a:ext cx="7772400" cy="3429000"/>
          </a:xfrm>
          <a:prstGeom prst="rect">
            <a:avLst/>
          </a:prstGeom>
          <a:noFill/>
          <a:ln>
            <a:noFill/>
          </a:ln>
        </p:spPr>
        <p:txBody>
          <a:bodyPr anchorCtr="0" anchor="t" bIns="45700" lIns="91425" spcFirstLastPara="1" rIns="91425" wrap="square" tIns="45700">
            <a:noAutofit/>
          </a:bodyPr>
          <a:lstStyle/>
          <a:p>
            <a:pPr indent="-248284" lvl="0" marL="274320" rtl="0" algn="l">
              <a:spcBef>
                <a:spcPts val="0"/>
              </a:spcBef>
              <a:spcAft>
                <a:spcPts val="0"/>
              </a:spcAft>
              <a:buSzPts val="1800"/>
              <a:buChar char="●"/>
            </a:pPr>
            <a:r>
              <a:rPr lang="en" sz="1800"/>
              <a:t>Actually Implementing SAFMR</a:t>
            </a:r>
            <a:endParaRPr sz="1800"/>
          </a:p>
          <a:p>
            <a:pPr indent="-291465" lvl="0" marL="274320" rtl="0" algn="l">
              <a:spcBef>
                <a:spcPts val="0"/>
              </a:spcBef>
              <a:spcAft>
                <a:spcPts val="0"/>
              </a:spcAft>
              <a:buSzPts val="1800"/>
              <a:buChar char="●"/>
            </a:pPr>
            <a:r>
              <a:rPr lang="en" sz="1800"/>
              <a:t>Notices provided to Tenants</a:t>
            </a:r>
            <a:endParaRPr sz="1800"/>
          </a:p>
          <a:p>
            <a:pPr indent="-248284" lvl="0" marL="274320" rtl="0" algn="l">
              <a:spcBef>
                <a:spcPts val="0"/>
              </a:spcBef>
              <a:spcAft>
                <a:spcPts val="0"/>
              </a:spcAft>
              <a:buSzPts val="1800"/>
              <a:buChar char="●"/>
            </a:pPr>
            <a:r>
              <a:rPr lang="en" sz="1800"/>
              <a:t>Payment Standards</a:t>
            </a:r>
            <a:r>
              <a:rPr lang="en" sz="1800"/>
              <a:t> </a:t>
            </a:r>
            <a:endParaRPr sz="1800"/>
          </a:p>
          <a:p>
            <a:pPr indent="-248284" lvl="0" marL="274320" rtl="0" algn="l">
              <a:spcBef>
                <a:spcPts val="0"/>
              </a:spcBef>
              <a:spcAft>
                <a:spcPts val="0"/>
              </a:spcAft>
              <a:buSzPts val="1800"/>
              <a:buChar char="●"/>
            </a:pPr>
            <a:r>
              <a:rPr lang="en" sz="1800"/>
              <a:t>Challenges to Rent Reasonableness</a:t>
            </a:r>
            <a:endParaRPr sz="1800"/>
          </a:p>
          <a:p>
            <a:pPr indent="-291465" lvl="0" marL="274320" rtl="0" algn="l">
              <a:lnSpc>
                <a:spcPct val="80000"/>
              </a:lnSpc>
              <a:spcBef>
                <a:spcPts val="0"/>
              </a:spcBef>
              <a:spcAft>
                <a:spcPts val="0"/>
              </a:spcAft>
              <a:buSzPts val="1800"/>
              <a:buChar char="●"/>
            </a:pPr>
            <a:r>
              <a:rPr lang="en" sz="1800"/>
              <a:t>Low Income Housing Tax Credit Properties</a:t>
            </a:r>
            <a:endParaRPr sz="1800"/>
          </a:p>
          <a:p>
            <a:pPr indent="-291465" lvl="0" marL="274320" rtl="0" algn="l">
              <a:lnSpc>
                <a:spcPct val="80000"/>
              </a:lnSpc>
              <a:spcBef>
                <a:spcPts val="0"/>
              </a:spcBef>
              <a:spcAft>
                <a:spcPts val="0"/>
              </a:spcAft>
              <a:buSzPts val="1800"/>
              <a:buChar char="●"/>
            </a:pPr>
            <a:r>
              <a:rPr lang="en" sz="1800"/>
              <a:t>Opting in to SAFMR </a:t>
            </a:r>
            <a:endParaRPr sz="1800"/>
          </a:p>
          <a:p>
            <a:pPr indent="0" lvl="0" marL="548640" rtl="0" algn="l">
              <a:spcBef>
                <a:spcPts val="370"/>
              </a:spcBef>
              <a:spcAft>
                <a:spcPts val="0"/>
              </a:spcAft>
              <a:buNone/>
            </a:pPr>
            <a:r>
              <a:t/>
            </a:r>
            <a:endParaRPr sz="18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3" name="Shape 153"/>
        <p:cNvGrpSpPr/>
        <p:nvPr/>
      </p:nvGrpSpPr>
      <p:grpSpPr>
        <a:xfrm>
          <a:off x="0" y="0"/>
          <a:ext cx="0" cy="0"/>
          <a:chOff x="0" y="0"/>
          <a:chExt cx="0" cy="0"/>
        </a:xfrm>
      </p:grpSpPr>
      <p:sp>
        <p:nvSpPr>
          <p:cNvPr id="154" name="Google Shape;154;p23"/>
          <p:cNvSpPr txBox="1"/>
          <p:nvPr>
            <p:ph type="title"/>
          </p:nvPr>
        </p:nvSpPr>
        <p:spPr>
          <a:xfrm>
            <a:off x="914400" y="205978"/>
            <a:ext cx="7772400" cy="857400"/>
          </a:xfrm>
          <a:prstGeom prst="rect">
            <a:avLst/>
          </a:prstGeom>
        </p:spPr>
        <p:txBody>
          <a:bodyPr anchorCtr="0" anchor="b" bIns="91425" lIns="91425" spcFirstLastPara="1" rIns="91425" wrap="square" tIns="45700">
            <a:noAutofit/>
          </a:bodyPr>
          <a:lstStyle/>
          <a:p>
            <a:pPr indent="0" lvl="0" marL="0" rtl="0" algn="l">
              <a:spcBef>
                <a:spcPts val="0"/>
              </a:spcBef>
              <a:spcAft>
                <a:spcPts val="0"/>
              </a:spcAft>
              <a:buNone/>
            </a:pPr>
            <a:r>
              <a:rPr lang="en"/>
              <a:t>Resources</a:t>
            </a:r>
            <a:endParaRPr/>
          </a:p>
        </p:txBody>
      </p:sp>
      <p:sp>
        <p:nvSpPr>
          <p:cNvPr id="155" name="Google Shape;155;p23"/>
          <p:cNvSpPr txBox="1"/>
          <p:nvPr>
            <p:ph idx="1" type="body"/>
          </p:nvPr>
        </p:nvSpPr>
        <p:spPr>
          <a:xfrm>
            <a:off x="914400" y="1085850"/>
            <a:ext cx="7772400" cy="3429000"/>
          </a:xfrm>
          <a:prstGeom prst="rect">
            <a:avLst/>
          </a:prstGeom>
        </p:spPr>
        <p:txBody>
          <a:bodyPr anchorCtr="0" anchor="t" bIns="45700" lIns="91425" spcFirstLastPara="1" rIns="91425" wrap="square" tIns="45700">
            <a:noAutofit/>
          </a:bodyPr>
          <a:lstStyle/>
          <a:p>
            <a:pPr indent="-342900" lvl="0" marL="457200" rtl="0" algn="l">
              <a:spcBef>
                <a:spcPts val="580"/>
              </a:spcBef>
              <a:spcAft>
                <a:spcPts val="0"/>
              </a:spcAft>
              <a:buSzPts val="1800"/>
              <a:buChar char="●"/>
            </a:pPr>
            <a:r>
              <a:rPr lang="en" sz="1800" u="sng">
                <a:solidFill>
                  <a:schemeClr val="hlink"/>
                </a:solidFill>
                <a:hlinkClick r:id="rId3"/>
              </a:rPr>
              <a:t>NHLP Fair Market Rent Page</a:t>
            </a:r>
            <a:endParaRPr sz="1800"/>
          </a:p>
          <a:p>
            <a:pPr indent="-342900" lvl="0" marL="457200" rtl="0" algn="l">
              <a:spcBef>
                <a:spcPts val="0"/>
              </a:spcBef>
              <a:spcAft>
                <a:spcPts val="0"/>
              </a:spcAft>
              <a:buSzPts val="1800"/>
              <a:buChar char="●"/>
            </a:pPr>
            <a:r>
              <a:rPr lang="en" sz="1800"/>
              <a:t>NHLP  </a:t>
            </a:r>
            <a:r>
              <a:rPr lang="en" sz="1800" u="sng">
                <a:solidFill>
                  <a:schemeClr val="hlink"/>
                </a:solidFill>
                <a:hlinkClick r:id="rId4"/>
              </a:rPr>
              <a:t>SAFMR Memo To HJN</a:t>
            </a:r>
            <a:endParaRPr sz="1800"/>
          </a:p>
          <a:p>
            <a:pPr indent="-342900" lvl="0" marL="457200" rtl="0" algn="l">
              <a:spcBef>
                <a:spcPts val="0"/>
              </a:spcBef>
              <a:spcAft>
                <a:spcPts val="0"/>
              </a:spcAft>
              <a:buSzPts val="1800"/>
              <a:buChar char="●"/>
            </a:pPr>
            <a:r>
              <a:rPr lang="en" sz="1800"/>
              <a:t>NHLP &amp; PRRAC </a:t>
            </a:r>
            <a:r>
              <a:rPr lang="en" sz="1800" u="sng">
                <a:solidFill>
                  <a:schemeClr val="hlink"/>
                </a:solidFill>
                <a:hlinkClick r:id="rId5"/>
              </a:rPr>
              <a:t>Advocates’ guide to successful implementation of the mandatory Small Area FMR rule</a:t>
            </a:r>
            <a:endParaRPr sz="1800"/>
          </a:p>
          <a:p>
            <a:pPr indent="-342900" lvl="0" marL="457200" rtl="0" algn="l">
              <a:spcBef>
                <a:spcPts val="0"/>
              </a:spcBef>
              <a:spcAft>
                <a:spcPts val="0"/>
              </a:spcAft>
              <a:buSzPts val="1800"/>
              <a:buChar char="●"/>
            </a:pPr>
            <a:r>
              <a:rPr lang="en" sz="1800" u="sng">
                <a:solidFill>
                  <a:schemeClr val="hlink"/>
                </a:solidFill>
                <a:hlinkClick r:id="rId6"/>
              </a:rPr>
              <a:t>HUD Small Area Fair Market Rent page</a:t>
            </a:r>
            <a:endParaRPr sz="1800"/>
          </a:p>
        </p:txBody>
      </p:sp>
    </p:spTree>
  </p:cSld>
  <p:clrMapOvr>
    <a:masterClrMapping/>
  </p:clrMapOvr>
</p:sld>
</file>

<file path=ppt/theme/theme1.xml><?xml version="1.0" encoding="utf-8"?>
<a:theme xmlns:a="http://schemas.openxmlformats.org/drawingml/2006/main" xmlns:r="http://schemas.openxmlformats.org/officeDocument/2006/relationships"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