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7" r:id="rId2"/>
    <p:sldId id="283" r:id="rId3"/>
    <p:sldId id="258" r:id="rId4"/>
    <p:sldId id="259" r:id="rId5"/>
    <p:sldId id="285" r:id="rId6"/>
    <p:sldId id="262" r:id="rId7"/>
    <p:sldId id="273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cpstaff" initials="hcp" lastIdx="4" clrIdx="0"/>
  <p:cmAuthor id="1" name="hcpstaff" initials="h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3" autoAdjust="0"/>
  </p:normalViewPr>
  <p:slideViewPr>
    <p:cSldViewPr>
      <p:cViewPr varScale="1">
        <p:scale>
          <a:sx n="103" d="100"/>
          <a:sy n="103" d="100"/>
        </p:scale>
        <p:origin x="17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2BFD-4242-4036-8B36-90E6EE5C77E5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BE00-C114-4C87-A4AE-03F23C578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9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585FA-B202-4966-BC22-50D50F1850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0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585FA-B202-4966-BC22-50D50F1850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0942CAA-AC9D-492A-87BB-AF61851A76CC}" type="datetimeFigureOut">
              <a:rPr lang="en-US" smtClean="0"/>
              <a:t>3/20/19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61DA78-6CD4-4459-AEDA-7F47B3135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2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2CAA-AC9D-492A-87BB-AF61851A76CC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DA78-6CD4-4459-AEDA-7F47B3135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7" y="274643"/>
            <a:ext cx="1777471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2CAA-AC9D-492A-87BB-AF61851A76CC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DA78-6CD4-4459-AEDA-7F47B3135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2CAA-AC9D-492A-87BB-AF61851A76CC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DA78-6CD4-4459-AEDA-7F47B31358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2CAA-AC9D-492A-87BB-AF61851A76CC}" type="datetimeFigureOut">
              <a:rPr lang="en-US" smtClean="0"/>
              <a:t>3/20/19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DA78-6CD4-4459-AEDA-7F47B31358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2CAA-AC9D-492A-87BB-AF61851A76CC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DA78-6CD4-4459-AEDA-7F47B31358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3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2CAA-AC9D-492A-87BB-AF61851A76CC}" type="datetimeFigureOut">
              <a:rPr lang="en-US" smtClean="0"/>
              <a:t>3/20/19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DA78-6CD4-4459-AEDA-7F47B31358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2CAA-AC9D-492A-87BB-AF61851A76CC}" type="datetimeFigureOut">
              <a:rPr lang="en-US" smtClean="0"/>
              <a:t>3/20/19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DA78-6CD4-4459-AEDA-7F47B313588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42CAA-AC9D-492A-87BB-AF61851A76CC}" type="datetimeFigureOut">
              <a:rPr lang="en-US" smtClean="0"/>
              <a:t>3/20/19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DA78-6CD4-4459-AEDA-7F47B31358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0942CAA-AC9D-492A-87BB-AF61851A76CC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DA78-6CD4-4459-AEDA-7F47B31358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4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0942CAA-AC9D-492A-87BB-AF61851A76CC}" type="datetimeFigureOut">
              <a:rPr lang="en-US" smtClean="0"/>
              <a:t>3/20/19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6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961DA78-6CD4-4459-AEDA-7F47B313588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4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8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0942CAA-AC9D-492A-87BB-AF61851A76CC}" type="datetimeFigureOut">
              <a:rPr lang="en-US" smtClean="0"/>
              <a:t>3/20/19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6" y="6407947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961DA78-6CD4-4459-AEDA-7F47B31358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Basics of Mobility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3" y="242777"/>
            <a:ext cx="2163732" cy="2163732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Andrea Juracek</a:t>
            </a:r>
          </a:p>
          <a:p>
            <a:r>
              <a:rPr lang="en-US" dirty="0"/>
              <a:t>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271046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3"/>
            <a:ext cx="8229600" cy="4711891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Founded in 1995 to address extreme HCV concentration in southern Cook County suburbs</a:t>
            </a:r>
          </a:p>
          <a:p>
            <a:pPr marL="109728" lvl="0" indent="0"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buNone/>
              <a:defRPr/>
            </a:pPr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501(c)3 nonprofit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Mission: help families break the cycle of intergenerational poverty through promotion of racial and economic diversity in housing</a:t>
            </a:r>
          </a:p>
          <a:p>
            <a:pPr marL="109728" lvl="0" indent="0"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buNone/>
              <a:defRPr/>
            </a:pPr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defRPr/>
            </a:pPr>
            <a:r>
              <a:rPr lang="en-US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under contract with Chicago Housing Authority to administer mobility counseling program</a:t>
            </a:r>
          </a:p>
          <a:p>
            <a:pPr marL="109728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Housing Choice Partners</a:t>
            </a:r>
          </a:p>
        </p:txBody>
      </p:sp>
    </p:spTree>
    <p:extLst>
      <p:ext uri="{BB962C8B-B14F-4D97-AF65-F5344CB8AC3E}">
        <p14:creationId xmlns:p14="http://schemas.microsoft.com/office/powerpoint/2010/main" val="114538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HCP/CHA Mobility Program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18BB68-60A3-974B-8770-EDF819837D77}"/>
              </a:ext>
            </a:extLst>
          </p:cNvPr>
          <p:cNvSpPr/>
          <p:nvPr/>
        </p:nvSpPr>
        <p:spPr>
          <a:xfrm>
            <a:off x="457199" y="1298346"/>
            <a:ext cx="8229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Aft>
                <a:spcPts val="120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full-time, 1 part-time staff </a:t>
            </a:r>
          </a:p>
          <a:p>
            <a:pPr marL="365760" lvl="0" indent="-256032">
              <a:spcAft>
                <a:spcPts val="120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en-US" sz="2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 contract year: </a:t>
            </a:r>
          </a:p>
          <a:p>
            <a:pPr marL="908050" lvl="1" indent="-255588"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1200 participants enrolled; 400 (30%) moved to Opportunity Areas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0E663C0-B99D-2045-B5BE-AC42CC84A142}"/>
              </a:ext>
            </a:extLst>
          </p:cNvPr>
          <p:cNvSpPr txBox="1">
            <a:spLocks/>
          </p:cNvSpPr>
          <p:nvPr/>
        </p:nvSpPr>
        <p:spPr>
          <a:xfrm>
            <a:off x="344606" y="4102611"/>
            <a:ext cx="4151194" cy="1790441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Must have at least 45 days left on voucher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in “good standing” with CHA and current landlord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7DC914-B7D0-E745-8421-BD8AD94FF8A0}"/>
              </a:ext>
            </a:extLst>
          </p:cNvPr>
          <p:cNvSpPr/>
          <p:nvPr/>
        </p:nvSpPr>
        <p:spPr>
          <a:xfrm>
            <a:off x="457199" y="3581156"/>
            <a:ext cx="3832747" cy="4968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+mj-ea"/>
                <a:cs typeface="+mj-cs"/>
              </a:rPr>
              <a:t>Eligibility</a:t>
            </a:r>
            <a:endParaRPr lang="en-US" sz="3000" b="1" dirty="0">
              <a:solidFill>
                <a:srgbClr val="008000"/>
              </a:solidFill>
              <a:latin typeface="Lucida Sans Unicode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38A451-638D-9647-AC8E-FF8BB945CD3D}"/>
              </a:ext>
            </a:extLst>
          </p:cNvPr>
          <p:cNvSpPr/>
          <p:nvPr/>
        </p:nvSpPr>
        <p:spPr>
          <a:xfrm>
            <a:off x="4953000" y="3579499"/>
            <a:ext cx="1485332" cy="4968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0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Goals</a:t>
            </a:r>
            <a:endParaRPr lang="en-US" sz="3000" b="1" dirty="0">
              <a:solidFill>
                <a:srgbClr val="008000"/>
              </a:solidFill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CA89643-E0EE-6646-9D30-D25F9107B5BD}"/>
              </a:ext>
            </a:extLst>
          </p:cNvPr>
          <p:cNvSpPr txBox="1">
            <a:spLocks/>
          </p:cNvSpPr>
          <p:nvPr/>
        </p:nvSpPr>
        <p:spPr>
          <a:xfrm>
            <a:off x="4953000" y="4102611"/>
            <a:ext cx="3886201" cy="2264069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make 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 informed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housing choice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low-income families in addressing barriers to moving into higher-cost areas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1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dirty="0"/>
              <a:t>Many definitions over the years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dirty="0"/>
              <a:t>2018 changes: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“Opportunity” Areas </a:t>
            </a:r>
            <a:r>
              <a:rPr lang="en-US" sz="1800" dirty="0">
                <a:sym typeface="Wingdings" panose="05000000000000000000" pitchFamily="2" charset="2"/>
              </a:rPr>
              <a:t></a:t>
            </a:r>
            <a:r>
              <a:rPr lang="en-US" sz="2100" dirty="0">
                <a:sym typeface="Wingdings" panose="05000000000000000000" pitchFamily="2" charset="2"/>
              </a:rPr>
              <a:t> “</a:t>
            </a:r>
            <a:r>
              <a:rPr lang="en-US" sz="2100" dirty="0"/>
              <a:t>Mobility” Areas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100" dirty="0"/>
              <a:t>Census tracts </a:t>
            </a:r>
            <a:r>
              <a:rPr lang="en-US" sz="1800" dirty="0">
                <a:sym typeface="Wingdings" panose="05000000000000000000" pitchFamily="2" charset="2"/>
              </a:rPr>
              <a:t></a:t>
            </a:r>
            <a:r>
              <a:rPr lang="en-US" sz="2100" dirty="0">
                <a:sym typeface="Wingdings" panose="05000000000000000000" pitchFamily="2" charset="2"/>
              </a:rPr>
              <a:t> Chicago Community Areas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dirty="0"/>
              <a:t>20% or less poverty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dirty="0"/>
              <a:t>Less than median reported violent crimes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500" dirty="0"/>
              <a:t>Improving poverty and violent crimes along with job growth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We Define Opportunity</a:t>
            </a:r>
          </a:p>
        </p:txBody>
      </p:sp>
      <p:pic>
        <p:nvPicPr>
          <p:cNvPr id="6146" name="Picture 2" descr="C:\Users\hcpstaff\Downloads\rhi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568" y="5029200"/>
            <a:ext cx="4608577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72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-162928"/>
            <a:ext cx="5562600" cy="7198660"/>
          </a:xfrm>
        </p:spPr>
      </p:pic>
    </p:spTree>
    <p:extLst>
      <p:ext uri="{BB962C8B-B14F-4D97-AF65-F5344CB8AC3E}">
        <p14:creationId xmlns:p14="http://schemas.microsoft.com/office/powerpoint/2010/main" val="259678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HCP’s Core Program Elements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5BE14-A16C-144A-B56B-6FDE117DF8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4800" y="1377179"/>
            <a:ext cx="8610600" cy="452596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Pre-move </a:t>
            </a: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</a:t>
            </a:r>
          </a:p>
          <a:p>
            <a:pPr lvl="1" indent="-256032"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Orientation and workshops</a:t>
            </a:r>
          </a:p>
          <a:p>
            <a:pPr lvl="1" indent="-256032"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1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community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tours</a:t>
            </a:r>
          </a:p>
          <a:p>
            <a:pPr lvl="1" indent="-256032"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1800" noProof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search assistance</a:t>
            </a:r>
          </a:p>
          <a:p>
            <a:pPr lvl="1" indent="-256032">
              <a:spcBef>
                <a:spcPts val="0"/>
              </a:spcBef>
              <a:spcAft>
                <a:spcPts val="600"/>
              </a:spcAft>
              <a:buClr>
                <a:srgbClr val="2DA2BF"/>
              </a:buClr>
              <a:buSzPct val="68000"/>
              <a:buFont typeface="Wingdings 3"/>
              <a:buChar char=""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Focus on helping families with children move to well-performing</a:t>
            </a:r>
            <a:r>
              <a:rPr kumimoji="0" lang="en-US" sz="1800" b="0" i="0" u="none" strike="noStrike" kern="1200" cap="none" spc="0" normalizeH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schools</a:t>
            </a: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buSzPct val="68000"/>
              <a:buNone/>
              <a:tabLst/>
              <a:defRPr/>
            </a:pPr>
            <a:endParaRPr lang="en-US" sz="600" noProof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000" noProof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landlord outreach staff, LL financial incentives (CHA)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partnerships to address family needs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000" noProof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$500 security deposit/move-in fee assistance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DA2BF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Post-move </a:t>
            </a:r>
            <a:r>
              <a:rPr lang="en-US" sz="2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8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5" y="971266"/>
            <a:ext cx="4724400" cy="6113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3" y="971266"/>
            <a:ext cx="4715612" cy="6102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3" y="32951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Mobility Program Moves to Opportunity Areas</a:t>
            </a:r>
          </a:p>
        </p:txBody>
      </p:sp>
    </p:spTree>
    <p:extLst>
      <p:ext uri="{BB962C8B-B14F-4D97-AF65-F5344CB8AC3E}">
        <p14:creationId xmlns:p14="http://schemas.microsoft.com/office/powerpoint/2010/main" val="781785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F3BA00-5FD9-AB4E-864D-6D1D18F7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dirty="0"/>
              <a:t>401 S LaSalle St, Ste 1101</a:t>
            </a:r>
          </a:p>
          <a:p>
            <a:pPr marL="109728" indent="0" algn="ctr">
              <a:buNone/>
            </a:pPr>
            <a:r>
              <a:rPr lang="en-US" dirty="0"/>
              <a:t>Chicago, IL 60605</a:t>
            </a:r>
          </a:p>
          <a:p>
            <a:pPr marL="109728" indent="0" algn="ctr">
              <a:buNone/>
            </a:pPr>
            <a:r>
              <a:rPr lang="en-US" dirty="0"/>
              <a:t>(312) 386-1009</a:t>
            </a:r>
          </a:p>
          <a:p>
            <a:pPr marL="109728" indent="0" algn="ctr">
              <a:buNone/>
            </a:pPr>
            <a:endParaRPr lang="en-US" dirty="0"/>
          </a:p>
          <a:p>
            <a:pPr marL="109728" indent="0" algn="ctr">
              <a:buNone/>
            </a:pPr>
            <a:r>
              <a:rPr lang="en-US" dirty="0" err="1"/>
              <a:t>www.housingchoicepartners.org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415AA0-1A83-D247-A905-6CE616ADA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83" y="228600"/>
            <a:ext cx="3093633" cy="30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00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571</TotalTime>
  <Words>257</Words>
  <Application>Microsoft Macintosh PowerPoint</Application>
  <PresentationFormat>On-screen Show (4:3)</PresentationFormat>
  <Paragraphs>51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Basics of Mobility</vt:lpstr>
      <vt:lpstr>Housing Choice Partners</vt:lpstr>
      <vt:lpstr>HCP/CHA Mobility Program</vt:lpstr>
      <vt:lpstr>How We Define Opportunity</vt:lpstr>
      <vt:lpstr>PowerPoint Presentation</vt:lpstr>
      <vt:lpstr>HCP’s Core Program Elements</vt:lpstr>
      <vt:lpstr>Mobility Program Moves to Opportunity Areas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Mobility: Because  Place Matters</dc:title>
  <dc:creator>hcpstaff</dc:creator>
  <cp:lastModifiedBy>Andrea Juracek</cp:lastModifiedBy>
  <cp:revision>43</cp:revision>
  <dcterms:created xsi:type="dcterms:W3CDTF">2018-10-10T16:20:25Z</dcterms:created>
  <dcterms:modified xsi:type="dcterms:W3CDTF">2019-03-20T15:33:45Z</dcterms:modified>
</cp:coreProperties>
</file>